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a00062aab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8d7aa25b741bb"/>
  </p:sldMasterIdLst>
  <p:sldIdLst>
    <p:sldId xmlns:r="http://schemas.openxmlformats.org/officeDocument/2006/relationships" id="256" r:id="R18cd114dd2794077"/>
    <p:sldId xmlns:r="http://schemas.openxmlformats.org/officeDocument/2006/relationships" id="257" r:id="R8da8bc5592cc4888"/>
    <p:sldId xmlns:r="http://schemas.openxmlformats.org/officeDocument/2006/relationships" id="258" r:id="R0692f0848adc4db3"/>
    <p:sldId xmlns:r="http://schemas.openxmlformats.org/officeDocument/2006/relationships" id="259" r:id="R1d180c7d51c54c87"/>
    <p:sldId xmlns:r="http://schemas.openxmlformats.org/officeDocument/2006/relationships" id="260" r:id="R095c598e740b432e"/>
    <p:sldId xmlns:r="http://schemas.openxmlformats.org/officeDocument/2006/relationships" id="261" r:id="R6de85135a1384e1f"/>
    <p:sldId xmlns:r="http://schemas.openxmlformats.org/officeDocument/2006/relationships" id="262" r:id="R718dd93ce651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8d7aa25b741bb" /><Relationship Type="http://schemas.openxmlformats.org/officeDocument/2006/relationships/slide" Target="/ppt/slides/slide1.xml" Id="R18cd114dd2794077" /><Relationship Type="http://schemas.openxmlformats.org/officeDocument/2006/relationships/slide" Target="/ppt/slides/slide2.xml" Id="R8da8bc5592cc4888" /><Relationship Type="http://schemas.openxmlformats.org/officeDocument/2006/relationships/slide" Target="/ppt/slides/slide3.xml" Id="R0692f0848adc4db3" /><Relationship Type="http://schemas.openxmlformats.org/officeDocument/2006/relationships/slide" Target="/ppt/slides/slide4.xml" Id="R1d180c7d51c54c87" /><Relationship Type="http://schemas.openxmlformats.org/officeDocument/2006/relationships/slide" Target="/ppt/slides/slide5.xml" Id="R095c598e740b432e" /><Relationship Type="http://schemas.openxmlformats.org/officeDocument/2006/relationships/slide" Target="/ppt/slides/slide6.xml" Id="R6de85135a1384e1f" /><Relationship Type="http://schemas.openxmlformats.org/officeDocument/2006/relationships/slide" Target="/ppt/slides/slide7.xml" Id="R718dd93ce651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8d79196f5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1b752fd04428" /><Relationship Type="http://schemas.openxmlformats.org/officeDocument/2006/relationships/theme" Target="/ppt/slideMasters/theme/theme1.xml" Id="Rb5025ea02c8e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61b752fd0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7c1338fb6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7a70a679b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7be965c26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3d06c623d40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f49e97002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c2ac4afe74f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43eaf18748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