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8ab57fd04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4edd5314b43a0"/>
  </p:sldMasterIdLst>
  <p:sldIdLst>
    <p:sldId xmlns:r="http://schemas.openxmlformats.org/officeDocument/2006/relationships" id="256" r:id="Rca54274de8314fb5"/>
    <p:sldId xmlns:r="http://schemas.openxmlformats.org/officeDocument/2006/relationships" id="257" r:id="R926132ecc6144c02"/>
    <p:sldId xmlns:r="http://schemas.openxmlformats.org/officeDocument/2006/relationships" id="258" r:id="R952f1f93e0da4bcc"/>
    <p:sldId xmlns:r="http://schemas.openxmlformats.org/officeDocument/2006/relationships" id="259" r:id="R0f8e8d9a43b44308"/>
    <p:sldId xmlns:r="http://schemas.openxmlformats.org/officeDocument/2006/relationships" id="260" r:id="Rebbe54e172d042e3"/>
    <p:sldId xmlns:r="http://schemas.openxmlformats.org/officeDocument/2006/relationships" id="261" r:id="R777d395ee3ae441c"/>
    <p:sldId xmlns:r="http://schemas.openxmlformats.org/officeDocument/2006/relationships" id="262" r:id="Rf1613459cdfd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4edd5314b43a0" /><Relationship Type="http://schemas.openxmlformats.org/officeDocument/2006/relationships/slide" Target="/ppt/slides/slide1.xml" Id="Rca54274de8314fb5" /><Relationship Type="http://schemas.openxmlformats.org/officeDocument/2006/relationships/slide" Target="/ppt/slides/slide2.xml" Id="R926132ecc6144c02" /><Relationship Type="http://schemas.openxmlformats.org/officeDocument/2006/relationships/slide" Target="/ppt/slides/slide3.xml" Id="R952f1f93e0da4bcc" /><Relationship Type="http://schemas.openxmlformats.org/officeDocument/2006/relationships/slide" Target="/ppt/slides/slide4.xml" Id="R0f8e8d9a43b44308" /><Relationship Type="http://schemas.openxmlformats.org/officeDocument/2006/relationships/slide" Target="/ppt/slides/slide5.xml" Id="Rebbe54e172d042e3" /><Relationship Type="http://schemas.openxmlformats.org/officeDocument/2006/relationships/slide" Target="/ppt/slides/slide6.xml" Id="R777d395ee3ae441c" /><Relationship Type="http://schemas.openxmlformats.org/officeDocument/2006/relationships/slide" Target="/ppt/slides/slide7.xml" Id="Rf1613459cdfd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9b01f42ec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ad707bff4d43" /><Relationship Type="http://schemas.openxmlformats.org/officeDocument/2006/relationships/theme" Target="/ppt/slideMasters/theme/theme1.xml" Id="Rcc2e4e32a1ac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dad707bff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2969d952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f860736a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8aa888dc9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d8c4942c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d3859f55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bdfcd615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38306d0ea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