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2a00ad68c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0e07648fc4193"/>
  </p:sldMasterIdLst>
  <p:sldIdLst>
    <p:sldId xmlns:r="http://schemas.openxmlformats.org/officeDocument/2006/relationships" id="256" r:id="Rbb1ec007fdf54940"/>
    <p:sldId xmlns:r="http://schemas.openxmlformats.org/officeDocument/2006/relationships" id="257" r:id="R7d18957355e9417f"/>
    <p:sldId xmlns:r="http://schemas.openxmlformats.org/officeDocument/2006/relationships" id="258" r:id="R742a0b9219c34a7c"/>
    <p:sldId xmlns:r="http://schemas.openxmlformats.org/officeDocument/2006/relationships" id="259" r:id="R747aa6d32e6a4e8b"/>
    <p:sldId xmlns:r="http://schemas.openxmlformats.org/officeDocument/2006/relationships" id="260" r:id="R184b709df3df445d"/>
    <p:sldId xmlns:r="http://schemas.openxmlformats.org/officeDocument/2006/relationships" id="261" r:id="R6156f2e912eb4ce7"/>
    <p:sldId xmlns:r="http://schemas.openxmlformats.org/officeDocument/2006/relationships" id="262" r:id="Rcf6838a72468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0e07648fc4193" /><Relationship Type="http://schemas.openxmlformats.org/officeDocument/2006/relationships/slide" Target="/ppt/slides/slide1.xml" Id="Rbb1ec007fdf54940" /><Relationship Type="http://schemas.openxmlformats.org/officeDocument/2006/relationships/slide" Target="/ppt/slides/slide2.xml" Id="R7d18957355e9417f" /><Relationship Type="http://schemas.openxmlformats.org/officeDocument/2006/relationships/slide" Target="/ppt/slides/slide3.xml" Id="R742a0b9219c34a7c" /><Relationship Type="http://schemas.openxmlformats.org/officeDocument/2006/relationships/slide" Target="/ppt/slides/slide4.xml" Id="R747aa6d32e6a4e8b" /><Relationship Type="http://schemas.openxmlformats.org/officeDocument/2006/relationships/slide" Target="/ppt/slides/slide5.xml" Id="R184b709df3df445d" /><Relationship Type="http://schemas.openxmlformats.org/officeDocument/2006/relationships/slide" Target="/ppt/slides/slide6.xml" Id="R6156f2e912eb4ce7" /><Relationship Type="http://schemas.openxmlformats.org/officeDocument/2006/relationships/slide" Target="/ppt/slides/slide7.xml" Id="Rcf6838a72468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70b0d222f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539d40b7469e" /><Relationship Type="http://schemas.openxmlformats.org/officeDocument/2006/relationships/theme" Target="/ppt/slideMasters/theme/theme1.xml" Id="Rf4d4a615c79f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f539d40b7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e7edab2a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192c4143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1e17744b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1f56af89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ef19217b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1be1269d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445caf13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VIDJEN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10 443 070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FRØNE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Slettafeltet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VIDJEN AS</a:t>
            </a:r>
          </a:p>
        </p:txBody>
      </p:sp>
    </p:spTree>
  </p:cSld>
  <p:clrMapOvr>
    <a:masterClrMapping xmlns:a="http://schemas.openxmlformats.org/drawingml/2006/main"/>
  </p:clrMapOvr>
</p:sld>
</file>