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99f74d59104d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4d7fa6d764638"/>
  </p:sldMasterIdLst>
  <p:sldIdLst>
    <p:sldId xmlns:r="http://schemas.openxmlformats.org/officeDocument/2006/relationships" id="256" r:id="Rebb62963ce98487d"/>
    <p:sldId xmlns:r="http://schemas.openxmlformats.org/officeDocument/2006/relationships" id="257" r:id="R448cbf5a513d4e75"/>
    <p:sldId xmlns:r="http://schemas.openxmlformats.org/officeDocument/2006/relationships" id="258" r:id="R119920b4860c4a9f"/>
    <p:sldId xmlns:r="http://schemas.openxmlformats.org/officeDocument/2006/relationships" id="259" r:id="R255c3468439841e7"/>
    <p:sldId xmlns:r="http://schemas.openxmlformats.org/officeDocument/2006/relationships" id="260" r:id="Rf2cdeb22419248a7"/>
    <p:sldId xmlns:r="http://schemas.openxmlformats.org/officeDocument/2006/relationships" id="261" r:id="R3755a2337bce4c0b"/>
    <p:sldId xmlns:r="http://schemas.openxmlformats.org/officeDocument/2006/relationships" id="262" r:id="R8f4126e303d241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4d7fa6d764638" /><Relationship Type="http://schemas.openxmlformats.org/officeDocument/2006/relationships/slide" Target="/ppt/slides/slide1.xml" Id="Rebb62963ce98487d" /><Relationship Type="http://schemas.openxmlformats.org/officeDocument/2006/relationships/slide" Target="/ppt/slides/slide2.xml" Id="R448cbf5a513d4e75" /><Relationship Type="http://schemas.openxmlformats.org/officeDocument/2006/relationships/slide" Target="/ppt/slides/slide3.xml" Id="R119920b4860c4a9f" /><Relationship Type="http://schemas.openxmlformats.org/officeDocument/2006/relationships/slide" Target="/ppt/slides/slide4.xml" Id="R255c3468439841e7" /><Relationship Type="http://schemas.openxmlformats.org/officeDocument/2006/relationships/slide" Target="/ppt/slides/slide5.xml" Id="Rf2cdeb22419248a7" /><Relationship Type="http://schemas.openxmlformats.org/officeDocument/2006/relationships/slide" Target="/ppt/slides/slide6.xml" Id="R3755a2337bce4c0b" /><Relationship Type="http://schemas.openxmlformats.org/officeDocument/2006/relationships/slide" Target="/ppt/slides/slide7.xml" Id="R8f4126e303d241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a142dc88647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0436a70204a56" /><Relationship Type="http://schemas.openxmlformats.org/officeDocument/2006/relationships/theme" Target="/ppt/slideMasters/theme/theme1.xml" Id="Ra6dc73ee4f8a4c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b0436a70204a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5b33bdf4244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18df0cb014a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1d51fec0d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209679ad6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b6881d244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6c98108db44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b6b6ad92a4d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MAVISU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MAVISU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3 679 146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27 607 357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28 429 860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SUNDAL MAGNUS VIE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926 049 534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