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71e604f10449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dbed8d216b493e"/>
  </p:sldMasterIdLst>
  <p:sldIdLst>
    <p:sldId xmlns:r="http://schemas.openxmlformats.org/officeDocument/2006/relationships" id="256" r:id="R325ccf1a1d734033"/>
    <p:sldId xmlns:r="http://schemas.openxmlformats.org/officeDocument/2006/relationships" id="257" r:id="R4087e6668248406d"/>
    <p:sldId xmlns:r="http://schemas.openxmlformats.org/officeDocument/2006/relationships" id="258" r:id="R1deb9a573385414d"/>
    <p:sldId xmlns:r="http://schemas.openxmlformats.org/officeDocument/2006/relationships" id="259" r:id="Ra4cdb27bbcf24db8"/>
    <p:sldId xmlns:r="http://schemas.openxmlformats.org/officeDocument/2006/relationships" id="260" r:id="R7bed285380aa4612"/>
    <p:sldId xmlns:r="http://schemas.openxmlformats.org/officeDocument/2006/relationships" id="261" r:id="R45513529a1cf475b"/>
    <p:sldId xmlns:r="http://schemas.openxmlformats.org/officeDocument/2006/relationships" id="262" r:id="R3c15db7b7f4a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bed8d216b493e" /><Relationship Type="http://schemas.openxmlformats.org/officeDocument/2006/relationships/slide" Target="/ppt/slides/slide1.xml" Id="R325ccf1a1d734033" /><Relationship Type="http://schemas.openxmlformats.org/officeDocument/2006/relationships/slide" Target="/ppt/slides/slide2.xml" Id="R4087e6668248406d" /><Relationship Type="http://schemas.openxmlformats.org/officeDocument/2006/relationships/slide" Target="/ppt/slides/slide3.xml" Id="R1deb9a573385414d" /><Relationship Type="http://schemas.openxmlformats.org/officeDocument/2006/relationships/slide" Target="/ppt/slides/slide4.xml" Id="Ra4cdb27bbcf24db8" /><Relationship Type="http://schemas.openxmlformats.org/officeDocument/2006/relationships/slide" Target="/ppt/slides/slide5.xml" Id="R7bed285380aa4612" /><Relationship Type="http://schemas.openxmlformats.org/officeDocument/2006/relationships/slide" Target="/ppt/slides/slide6.xml" Id="R45513529a1cf475b" /><Relationship Type="http://schemas.openxmlformats.org/officeDocument/2006/relationships/slide" Target="/ppt/slides/slide7.xml" Id="R3c15db7b7f4a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4f1125f9f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6dacbd9ba49cf" /><Relationship Type="http://schemas.openxmlformats.org/officeDocument/2006/relationships/theme" Target="/ppt/slideMasters/theme/theme1.xml" Id="R0630ab717eef4e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6dacbd9ba49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4781e46cf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777c73f82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b8fd7da4845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da8af39c54c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24ce1d23d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5164c7b5d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e4c6b92db41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TMM INVEST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1 364 728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MICHAELSEN THOR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Stollbakken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926 055 208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TMM INVEST AS</a:t>
            </a:r>
          </a:p>
        </p:txBody>
      </p:sp>
    </p:spTree>
  </p:cSld>
  <p:clrMapOvr>
    <a:masterClrMapping xmlns:a="http://schemas.openxmlformats.org/drawingml/2006/main"/>
  </p:clrMapOvr>
</p:sld>
</file>