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bf0878894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80dc6456541dd"/>
  </p:sldMasterIdLst>
  <p:sldIdLst>
    <p:sldId xmlns:r="http://schemas.openxmlformats.org/officeDocument/2006/relationships" id="256" r:id="R9ba31490806c4ea1"/>
    <p:sldId xmlns:r="http://schemas.openxmlformats.org/officeDocument/2006/relationships" id="257" r:id="Raef7b217be26465e"/>
    <p:sldId xmlns:r="http://schemas.openxmlformats.org/officeDocument/2006/relationships" id="258" r:id="R2009175c5fbc413e"/>
    <p:sldId xmlns:r="http://schemas.openxmlformats.org/officeDocument/2006/relationships" id="259" r:id="Rfbb7a2f553a24fb0"/>
    <p:sldId xmlns:r="http://schemas.openxmlformats.org/officeDocument/2006/relationships" id="260" r:id="Rcb170aacb9544eec"/>
    <p:sldId xmlns:r="http://schemas.openxmlformats.org/officeDocument/2006/relationships" id="261" r:id="Rd72a1e02c6bc440d"/>
    <p:sldId xmlns:r="http://schemas.openxmlformats.org/officeDocument/2006/relationships" id="262" r:id="R2e1b7501c1b6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80dc6456541dd" /><Relationship Type="http://schemas.openxmlformats.org/officeDocument/2006/relationships/slide" Target="/ppt/slides/slide1.xml" Id="R9ba31490806c4ea1" /><Relationship Type="http://schemas.openxmlformats.org/officeDocument/2006/relationships/slide" Target="/ppt/slides/slide2.xml" Id="Raef7b217be26465e" /><Relationship Type="http://schemas.openxmlformats.org/officeDocument/2006/relationships/slide" Target="/ppt/slides/slide3.xml" Id="R2009175c5fbc413e" /><Relationship Type="http://schemas.openxmlformats.org/officeDocument/2006/relationships/slide" Target="/ppt/slides/slide4.xml" Id="Rfbb7a2f553a24fb0" /><Relationship Type="http://schemas.openxmlformats.org/officeDocument/2006/relationships/slide" Target="/ppt/slides/slide5.xml" Id="Rcb170aacb9544eec" /><Relationship Type="http://schemas.openxmlformats.org/officeDocument/2006/relationships/slide" Target="/ppt/slides/slide6.xml" Id="Rd72a1e02c6bc440d" /><Relationship Type="http://schemas.openxmlformats.org/officeDocument/2006/relationships/slide" Target="/ppt/slides/slide7.xml" Id="R2e1b7501c1b6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02d86996a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0fc977e314d82" /><Relationship Type="http://schemas.openxmlformats.org/officeDocument/2006/relationships/theme" Target="/ppt/slideMasters/theme/theme1.xml" Id="R7779f2a5b9d1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0fc977e31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36e460229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2b7b84cb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d92bb16ba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a9040f428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9df3fec40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327fcc00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965afe53c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Fjordbygdveien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926 055 437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