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c1e38a9d9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69c58a44645b6"/>
  </p:sldMasterIdLst>
  <p:sldIdLst>
    <p:sldId xmlns:r="http://schemas.openxmlformats.org/officeDocument/2006/relationships" id="256" r:id="R9e175a2620524c59"/>
    <p:sldId xmlns:r="http://schemas.openxmlformats.org/officeDocument/2006/relationships" id="257" r:id="Raaf800e4e6f14cdd"/>
    <p:sldId xmlns:r="http://schemas.openxmlformats.org/officeDocument/2006/relationships" id="258" r:id="Re9397eb6c1874bd2"/>
    <p:sldId xmlns:r="http://schemas.openxmlformats.org/officeDocument/2006/relationships" id="259" r:id="Rf38b1eb5d2b64ad8"/>
    <p:sldId xmlns:r="http://schemas.openxmlformats.org/officeDocument/2006/relationships" id="260" r:id="R7a8ed4ec7ab34d3f"/>
    <p:sldId xmlns:r="http://schemas.openxmlformats.org/officeDocument/2006/relationships" id="261" r:id="R913cc5e410cc4c8e"/>
    <p:sldId xmlns:r="http://schemas.openxmlformats.org/officeDocument/2006/relationships" id="262" r:id="R76d430106a2a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69c58a44645b6" /><Relationship Type="http://schemas.openxmlformats.org/officeDocument/2006/relationships/slide" Target="/ppt/slides/slide1.xml" Id="R9e175a2620524c59" /><Relationship Type="http://schemas.openxmlformats.org/officeDocument/2006/relationships/slide" Target="/ppt/slides/slide2.xml" Id="Raaf800e4e6f14cdd" /><Relationship Type="http://schemas.openxmlformats.org/officeDocument/2006/relationships/slide" Target="/ppt/slides/slide3.xml" Id="Re9397eb6c1874bd2" /><Relationship Type="http://schemas.openxmlformats.org/officeDocument/2006/relationships/slide" Target="/ppt/slides/slide4.xml" Id="Rf38b1eb5d2b64ad8" /><Relationship Type="http://schemas.openxmlformats.org/officeDocument/2006/relationships/slide" Target="/ppt/slides/slide5.xml" Id="R7a8ed4ec7ab34d3f" /><Relationship Type="http://schemas.openxmlformats.org/officeDocument/2006/relationships/slide" Target="/ppt/slides/slide6.xml" Id="R913cc5e410cc4c8e" /><Relationship Type="http://schemas.openxmlformats.org/officeDocument/2006/relationships/slide" Target="/ppt/slides/slide7.xml" Id="R76d430106a2a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8d8417d70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75f6ee7224884" /><Relationship Type="http://schemas.openxmlformats.org/officeDocument/2006/relationships/theme" Target="/ppt/slideMasters/theme/theme1.xml" Id="R04b7f280d5f4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75f6ee722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9b3b88695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7711c98b1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7be22dfef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9c591663e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6ab33648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ccfffe84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dbc57bf0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GSN GRAVESERVICE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GRAVESERVICE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GSN GRAVESERVICE NORD AS ble etablert [år] og holder til i Sørstraumen.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GRAVESERVICE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GRAVESERVICE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GRAVESERVICE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13 041 273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5 150 954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GRAVESERVICE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JOSEFSEN TOM-IVER WESTBY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GRAVESERVICE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9162 Sørstraumen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 GRAVESERVICE NORD AS</a:t>
            </a:r>
          </a:p>
        </p:txBody>
      </p:sp>
    </p:spTree>
  </p:cSld>
  <p:clrMapOvr>
    <a:masterClrMapping xmlns:a="http://schemas.openxmlformats.org/drawingml/2006/main"/>
  </p:clrMapOvr>
</p:sld>
</file>