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04700fd3dd40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14d36c0ab94543"/>
  </p:sldMasterIdLst>
  <p:sldIdLst>
    <p:sldId xmlns:r="http://schemas.openxmlformats.org/officeDocument/2006/relationships" id="256" r:id="Rab54c8fe308445b5"/>
    <p:sldId xmlns:r="http://schemas.openxmlformats.org/officeDocument/2006/relationships" id="257" r:id="R623ceef26d2d4df9"/>
    <p:sldId xmlns:r="http://schemas.openxmlformats.org/officeDocument/2006/relationships" id="258" r:id="Rf5ec23f130194edd"/>
    <p:sldId xmlns:r="http://schemas.openxmlformats.org/officeDocument/2006/relationships" id="259" r:id="R01d1fa4059e74f8d"/>
    <p:sldId xmlns:r="http://schemas.openxmlformats.org/officeDocument/2006/relationships" id="260" r:id="Rd6d40315a2354b3d"/>
    <p:sldId xmlns:r="http://schemas.openxmlformats.org/officeDocument/2006/relationships" id="261" r:id="R03c67b95acdd4dc9"/>
    <p:sldId xmlns:r="http://schemas.openxmlformats.org/officeDocument/2006/relationships" id="262" r:id="R3fa00c821b894f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4d36c0ab94543" /><Relationship Type="http://schemas.openxmlformats.org/officeDocument/2006/relationships/slide" Target="/ppt/slides/slide1.xml" Id="Rab54c8fe308445b5" /><Relationship Type="http://schemas.openxmlformats.org/officeDocument/2006/relationships/slide" Target="/ppt/slides/slide2.xml" Id="R623ceef26d2d4df9" /><Relationship Type="http://schemas.openxmlformats.org/officeDocument/2006/relationships/slide" Target="/ppt/slides/slide3.xml" Id="Rf5ec23f130194edd" /><Relationship Type="http://schemas.openxmlformats.org/officeDocument/2006/relationships/slide" Target="/ppt/slides/slide4.xml" Id="R01d1fa4059e74f8d" /><Relationship Type="http://schemas.openxmlformats.org/officeDocument/2006/relationships/slide" Target="/ppt/slides/slide5.xml" Id="Rd6d40315a2354b3d" /><Relationship Type="http://schemas.openxmlformats.org/officeDocument/2006/relationships/slide" Target="/ppt/slides/slide6.xml" Id="R03c67b95acdd4dc9" /><Relationship Type="http://schemas.openxmlformats.org/officeDocument/2006/relationships/slide" Target="/ppt/slides/slide7.xml" Id="R3fa00c821b894f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e4a08bd8d140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3794f9e284a7c" /><Relationship Type="http://schemas.openxmlformats.org/officeDocument/2006/relationships/theme" Target="/ppt/slideMasters/theme/theme1.xml" Id="Rb4d645c7b61840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03794f9e284a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11bd6c15e42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41eef114b42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4744d3e0c49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fb9394ce44b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f31ad2be442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23acbfae84b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ad87dd22d41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BEKKJARVIK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BEKKJARVIK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BEKKJARVIK REGNSKAP AS ble etablert [år] og holder til i Bekkjarvik.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BEKKJARVIK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BEKKJARVIK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BEKKJARVIK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533 516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BEKKJARVIK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HALSTENSEN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BEKKJARVIK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Bekkjarvik Torg, Bekkjarvik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5397 Bekkjarvik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08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926 056 638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BEKKJARVIK REGNSKAP AS</a:t>
            </a:r>
          </a:p>
        </p:txBody>
      </p:sp>
    </p:spTree>
  </p:cSld>
  <p:clrMapOvr>
    <a:masterClrMapping xmlns:a="http://schemas.openxmlformats.org/drawingml/2006/main"/>
  </p:clrMapOvr>
</p:sld>
</file>