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0418f2a6e42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888c646e24bc5"/>
  </p:sldMasterIdLst>
  <p:sldIdLst>
    <p:sldId xmlns:r="http://schemas.openxmlformats.org/officeDocument/2006/relationships" id="256" r:id="R786b2f1478744a95"/>
    <p:sldId xmlns:r="http://schemas.openxmlformats.org/officeDocument/2006/relationships" id="257" r:id="Rffac86a0341d4865"/>
    <p:sldId xmlns:r="http://schemas.openxmlformats.org/officeDocument/2006/relationships" id="258" r:id="R88120864c3df4cce"/>
    <p:sldId xmlns:r="http://schemas.openxmlformats.org/officeDocument/2006/relationships" id="259" r:id="R4e04f32b9ab64c24"/>
    <p:sldId xmlns:r="http://schemas.openxmlformats.org/officeDocument/2006/relationships" id="260" r:id="Rc1b26ca1e50c4d27"/>
    <p:sldId xmlns:r="http://schemas.openxmlformats.org/officeDocument/2006/relationships" id="261" r:id="R9d7a489750cf4647"/>
    <p:sldId xmlns:r="http://schemas.openxmlformats.org/officeDocument/2006/relationships" id="262" r:id="Ra48171dc0711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888c646e24bc5" /><Relationship Type="http://schemas.openxmlformats.org/officeDocument/2006/relationships/slide" Target="/ppt/slides/slide1.xml" Id="R786b2f1478744a95" /><Relationship Type="http://schemas.openxmlformats.org/officeDocument/2006/relationships/slide" Target="/ppt/slides/slide2.xml" Id="Rffac86a0341d4865" /><Relationship Type="http://schemas.openxmlformats.org/officeDocument/2006/relationships/slide" Target="/ppt/slides/slide3.xml" Id="R88120864c3df4cce" /><Relationship Type="http://schemas.openxmlformats.org/officeDocument/2006/relationships/slide" Target="/ppt/slides/slide4.xml" Id="R4e04f32b9ab64c24" /><Relationship Type="http://schemas.openxmlformats.org/officeDocument/2006/relationships/slide" Target="/ppt/slides/slide5.xml" Id="Rc1b26ca1e50c4d27" /><Relationship Type="http://schemas.openxmlformats.org/officeDocument/2006/relationships/slide" Target="/ppt/slides/slide6.xml" Id="R9d7a489750cf4647" /><Relationship Type="http://schemas.openxmlformats.org/officeDocument/2006/relationships/slide" Target="/ppt/slides/slide7.xml" Id="Ra48171dc0711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e5d5ec965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1f8de9d3418b" /><Relationship Type="http://schemas.openxmlformats.org/officeDocument/2006/relationships/theme" Target="/ppt/slideMasters/theme/theme1.xml" Id="R2a90a5402724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41f8de9d3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510cca11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b1329299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a07b09f2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0297b1bd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b0d7e685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3b15e835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fa3fc582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HOLSTHENRIKSEN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JARL HOLST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