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5d14b211240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ebfafbd134bec"/>
  </p:sldMasterIdLst>
  <p:sldIdLst>
    <p:sldId xmlns:r="http://schemas.openxmlformats.org/officeDocument/2006/relationships" id="256" r:id="Rd883e2a2a1ac403a"/>
    <p:sldId xmlns:r="http://schemas.openxmlformats.org/officeDocument/2006/relationships" id="257" r:id="R090cf1b8dc1344a0"/>
    <p:sldId xmlns:r="http://schemas.openxmlformats.org/officeDocument/2006/relationships" id="258" r:id="Re13b14e720194cbb"/>
    <p:sldId xmlns:r="http://schemas.openxmlformats.org/officeDocument/2006/relationships" id="259" r:id="Rfe36c9ed02cf4496"/>
    <p:sldId xmlns:r="http://schemas.openxmlformats.org/officeDocument/2006/relationships" id="260" r:id="R0cd6f22dac744216"/>
    <p:sldId xmlns:r="http://schemas.openxmlformats.org/officeDocument/2006/relationships" id="261" r:id="R0d735d96bffc4e66"/>
    <p:sldId xmlns:r="http://schemas.openxmlformats.org/officeDocument/2006/relationships" id="262" r:id="R6e761de421b148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ebfafbd134bec" /><Relationship Type="http://schemas.openxmlformats.org/officeDocument/2006/relationships/slide" Target="/ppt/slides/slide1.xml" Id="Rd883e2a2a1ac403a" /><Relationship Type="http://schemas.openxmlformats.org/officeDocument/2006/relationships/slide" Target="/ppt/slides/slide2.xml" Id="R090cf1b8dc1344a0" /><Relationship Type="http://schemas.openxmlformats.org/officeDocument/2006/relationships/slide" Target="/ppt/slides/slide3.xml" Id="Re13b14e720194cbb" /><Relationship Type="http://schemas.openxmlformats.org/officeDocument/2006/relationships/slide" Target="/ppt/slides/slide4.xml" Id="Rfe36c9ed02cf4496" /><Relationship Type="http://schemas.openxmlformats.org/officeDocument/2006/relationships/slide" Target="/ppt/slides/slide5.xml" Id="R0cd6f22dac744216" /><Relationship Type="http://schemas.openxmlformats.org/officeDocument/2006/relationships/slide" Target="/ppt/slides/slide6.xml" Id="R0d735d96bffc4e66" /><Relationship Type="http://schemas.openxmlformats.org/officeDocument/2006/relationships/slide" Target="/ppt/slides/slide7.xml" Id="R6e761de421b148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26e092592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5a43454964f91" /><Relationship Type="http://schemas.openxmlformats.org/officeDocument/2006/relationships/theme" Target="/ppt/slideMasters/theme/theme1.xml" Id="Re70140b77911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75a43454964f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7ce5cc1f542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1d2ba78e7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78477feac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bc3ca3d6940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0b2c7671640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3f844597748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5ad4e900c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STANJO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STANJO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STIAN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9407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926 057 073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STANJO HOLDING AS</a:t>
            </a:r>
          </a:p>
        </p:txBody>
      </p:sp>
    </p:spTree>
  </p:cSld>
  <p:clrMapOvr>
    <a:masterClrMapping xmlns:a="http://schemas.openxmlformats.org/drawingml/2006/main"/>
  </p:clrMapOvr>
</p:sld>
</file>