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e4fddd477c40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7d414bbd7740e6"/>
  </p:sldMasterIdLst>
  <p:sldIdLst>
    <p:sldId xmlns:r="http://schemas.openxmlformats.org/officeDocument/2006/relationships" id="256" r:id="R6aaa238b75074ffe"/>
    <p:sldId xmlns:r="http://schemas.openxmlformats.org/officeDocument/2006/relationships" id="257" r:id="Rdcac1b80764845b9"/>
    <p:sldId xmlns:r="http://schemas.openxmlformats.org/officeDocument/2006/relationships" id="258" r:id="Rdefb54ff719a4ae2"/>
    <p:sldId xmlns:r="http://schemas.openxmlformats.org/officeDocument/2006/relationships" id="259" r:id="Rad254394135a4590"/>
    <p:sldId xmlns:r="http://schemas.openxmlformats.org/officeDocument/2006/relationships" id="260" r:id="R9212a0f4e3f449e7"/>
    <p:sldId xmlns:r="http://schemas.openxmlformats.org/officeDocument/2006/relationships" id="261" r:id="Rdf2106924ace46e5"/>
    <p:sldId xmlns:r="http://schemas.openxmlformats.org/officeDocument/2006/relationships" id="262" r:id="R644be22b78694f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7d414bbd7740e6" /><Relationship Type="http://schemas.openxmlformats.org/officeDocument/2006/relationships/slide" Target="/ppt/slides/slide1.xml" Id="R6aaa238b75074ffe" /><Relationship Type="http://schemas.openxmlformats.org/officeDocument/2006/relationships/slide" Target="/ppt/slides/slide2.xml" Id="Rdcac1b80764845b9" /><Relationship Type="http://schemas.openxmlformats.org/officeDocument/2006/relationships/slide" Target="/ppt/slides/slide3.xml" Id="Rdefb54ff719a4ae2" /><Relationship Type="http://schemas.openxmlformats.org/officeDocument/2006/relationships/slide" Target="/ppt/slides/slide4.xml" Id="Rad254394135a4590" /><Relationship Type="http://schemas.openxmlformats.org/officeDocument/2006/relationships/slide" Target="/ppt/slides/slide5.xml" Id="R9212a0f4e3f449e7" /><Relationship Type="http://schemas.openxmlformats.org/officeDocument/2006/relationships/slide" Target="/ppt/slides/slide6.xml" Id="Rdf2106924ace46e5" /><Relationship Type="http://schemas.openxmlformats.org/officeDocument/2006/relationships/slide" Target="/ppt/slides/slide7.xml" Id="R644be22b78694f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a8ebeb47f4b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1a27a2c4e47e4" /><Relationship Type="http://schemas.openxmlformats.org/officeDocument/2006/relationships/theme" Target="/ppt/slideMasters/theme/theme1.xml" Id="R7355f68f218f45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d1a27a2c4e47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24ef2e9c446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6aa2b1c1c42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d55cfe9984b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f16ec11e046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52edfa73f4a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96c69a7d64e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50350ac2945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OLKA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OLKA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OLKA INVESTERING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OLKA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OLKA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OLKA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2 227 039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2 547 727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2 776 628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OLKA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OLE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OLKA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4352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926 059 777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OLKA INVESTERING AS</a:t>
            </a:r>
          </a:p>
        </p:txBody>
      </p:sp>
    </p:spTree>
  </p:cSld>
  <p:clrMapOvr>
    <a:masterClrMapping xmlns:a="http://schemas.openxmlformats.org/drawingml/2006/main"/>
  </p:clrMapOvr>
</p:sld>
</file>