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17702d1e10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7bea3788c4d6c"/>
  </p:sldMasterIdLst>
  <p:sldIdLst>
    <p:sldId xmlns:r="http://schemas.openxmlformats.org/officeDocument/2006/relationships" id="256" r:id="R84184eaad2d64452"/>
    <p:sldId xmlns:r="http://schemas.openxmlformats.org/officeDocument/2006/relationships" id="257" r:id="Rd8e6e97e31f34042"/>
    <p:sldId xmlns:r="http://schemas.openxmlformats.org/officeDocument/2006/relationships" id="258" r:id="R1621c6d8acd3457f"/>
    <p:sldId xmlns:r="http://schemas.openxmlformats.org/officeDocument/2006/relationships" id="259" r:id="R030b4146bbbe4cef"/>
    <p:sldId xmlns:r="http://schemas.openxmlformats.org/officeDocument/2006/relationships" id="260" r:id="R92b6a49052be4665"/>
    <p:sldId xmlns:r="http://schemas.openxmlformats.org/officeDocument/2006/relationships" id="261" r:id="R1dae29ed264f48ff"/>
    <p:sldId xmlns:r="http://schemas.openxmlformats.org/officeDocument/2006/relationships" id="262" r:id="Ra3cdebde00e3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7bea3788c4d6c" /><Relationship Type="http://schemas.openxmlformats.org/officeDocument/2006/relationships/slide" Target="/ppt/slides/slide1.xml" Id="R84184eaad2d64452" /><Relationship Type="http://schemas.openxmlformats.org/officeDocument/2006/relationships/slide" Target="/ppt/slides/slide2.xml" Id="Rd8e6e97e31f34042" /><Relationship Type="http://schemas.openxmlformats.org/officeDocument/2006/relationships/slide" Target="/ppt/slides/slide3.xml" Id="R1621c6d8acd3457f" /><Relationship Type="http://schemas.openxmlformats.org/officeDocument/2006/relationships/slide" Target="/ppt/slides/slide4.xml" Id="R030b4146bbbe4cef" /><Relationship Type="http://schemas.openxmlformats.org/officeDocument/2006/relationships/slide" Target="/ppt/slides/slide5.xml" Id="R92b6a49052be4665" /><Relationship Type="http://schemas.openxmlformats.org/officeDocument/2006/relationships/slide" Target="/ppt/slides/slide6.xml" Id="R1dae29ed264f48ff" /><Relationship Type="http://schemas.openxmlformats.org/officeDocument/2006/relationships/slide" Target="/ppt/slides/slide7.xml" Id="Ra3cdebde00e3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a9504701b4c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49232cec24379" /><Relationship Type="http://schemas.openxmlformats.org/officeDocument/2006/relationships/theme" Target="/ppt/slideMasters/theme/theme1.xml" Id="R4a5179ca39de4f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249232cec2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401b5ae46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7d091e20e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8bf4621de43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29bd547a8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917adf891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d882fa630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695c0215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STORSTUEN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STORSTUEN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3 147 500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755 282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4 485 836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STUEN EIGIL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Eigil Stuen, Ramsvikhøgda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926 059 890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STORSTUEN INVEST AS</a:t>
            </a:r>
          </a:p>
        </p:txBody>
      </p:sp>
    </p:spTree>
  </p:cSld>
  <p:clrMapOvr>
    <a:masterClrMapping xmlns:a="http://schemas.openxmlformats.org/drawingml/2006/main"/>
  </p:clrMapOvr>
</p:sld>
</file>