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809d4a604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b7a4e6efd4bed"/>
  </p:sldMasterIdLst>
  <p:sldIdLst>
    <p:sldId xmlns:r="http://schemas.openxmlformats.org/officeDocument/2006/relationships" id="256" r:id="R7258d90a64bf4e12"/>
    <p:sldId xmlns:r="http://schemas.openxmlformats.org/officeDocument/2006/relationships" id="257" r:id="R7ebef411dfbc4131"/>
    <p:sldId xmlns:r="http://schemas.openxmlformats.org/officeDocument/2006/relationships" id="258" r:id="Ra8eb5e1fcb6c41e1"/>
    <p:sldId xmlns:r="http://schemas.openxmlformats.org/officeDocument/2006/relationships" id="259" r:id="R112cd0e6b7394288"/>
    <p:sldId xmlns:r="http://schemas.openxmlformats.org/officeDocument/2006/relationships" id="260" r:id="R65d857a792f04c07"/>
    <p:sldId xmlns:r="http://schemas.openxmlformats.org/officeDocument/2006/relationships" id="261" r:id="Rabcf45d96b6943d1"/>
    <p:sldId xmlns:r="http://schemas.openxmlformats.org/officeDocument/2006/relationships" id="262" r:id="Redc3623fb330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b7a4e6efd4bed" /><Relationship Type="http://schemas.openxmlformats.org/officeDocument/2006/relationships/slide" Target="/ppt/slides/slide1.xml" Id="R7258d90a64bf4e12" /><Relationship Type="http://schemas.openxmlformats.org/officeDocument/2006/relationships/slide" Target="/ppt/slides/slide2.xml" Id="R7ebef411dfbc4131" /><Relationship Type="http://schemas.openxmlformats.org/officeDocument/2006/relationships/slide" Target="/ppt/slides/slide3.xml" Id="Ra8eb5e1fcb6c41e1" /><Relationship Type="http://schemas.openxmlformats.org/officeDocument/2006/relationships/slide" Target="/ppt/slides/slide4.xml" Id="R112cd0e6b7394288" /><Relationship Type="http://schemas.openxmlformats.org/officeDocument/2006/relationships/slide" Target="/ppt/slides/slide5.xml" Id="R65d857a792f04c07" /><Relationship Type="http://schemas.openxmlformats.org/officeDocument/2006/relationships/slide" Target="/ppt/slides/slide6.xml" Id="Rabcf45d96b6943d1" /><Relationship Type="http://schemas.openxmlformats.org/officeDocument/2006/relationships/slide" Target="/ppt/slides/slide7.xml" Id="Redc3623fb330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9ce678f5c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f2661b11403c" /><Relationship Type="http://schemas.openxmlformats.org/officeDocument/2006/relationships/theme" Target="/ppt/slideMasters/theme/theme1.xml" Id="Rf2f2bf36a94d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df2661b11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5e205c172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81e3e701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0189bacd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20a15237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f108af17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e9d72c41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8c27f80ce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WEMPOWER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WEMPOWER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WEMPOWER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WEMPOWER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WEMPOWER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WEMPOWER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WEMPOWER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GINNETTE JOANNA SANDBERG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WEMPOWER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Skogvei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WEMPOWER HOLDING AS</a:t>
            </a:r>
          </a:p>
        </p:txBody>
      </p:sp>
    </p:spTree>
  </p:cSld>
  <p:clrMapOvr>
    <a:masterClrMapping xmlns:a="http://schemas.openxmlformats.org/drawingml/2006/main"/>
  </p:clrMapOvr>
</p:sld>
</file>