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da0c75bb6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68f7f9b97b446b"/>
  </p:sldMasterIdLst>
  <p:sldIdLst>
    <p:sldId xmlns:r="http://schemas.openxmlformats.org/officeDocument/2006/relationships" id="256" r:id="R9e998e4b1e3d4d93"/>
    <p:sldId xmlns:r="http://schemas.openxmlformats.org/officeDocument/2006/relationships" id="257" r:id="R78fe8553946b4c69"/>
    <p:sldId xmlns:r="http://schemas.openxmlformats.org/officeDocument/2006/relationships" id="258" r:id="Rc0881e8b42b64398"/>
    <p:sldId xmlns:r="http://schemas.openxmlformats.org/officeDocument/2006/relationships" id="259" r:id="Ra15045db4fbf4324"/>
    <p:sldId xmlns:r="http://schemas.openxmlformats.org/officeDocument/2006/relationships" id="260" r:id="R87131405dfa046c0"/>
    <p:sldId xmlns:r="http://schemas.openxmlformats.org/officeDocument/2006/relationships" id="261" r:id="Rfbde26ea330f49a5"/>
    <p:sldId xmlns:r="http://schemas.openxmlformats.org/officeDocument/2006/relationships" id="262" r:id="Rd6805a9ff463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8f7f9b97b446b" /><Relationship Type="http://schemas.openxmlformats.org/officeDocument/2006/relationships/slide" Target="/ppt/slides/slide1.xml" Id="R9e998e4b1e3d4d93" /><Relationship Type="http://schemas.openxmlformats.org/officeDocument/2006/relationships/slide" Target="/ppt/slides/slide2.xml" Id="R78fe8553946b4c69" /><Relationship Type="http://schemas.openxmlformats.org/officeDocument/2006/relationships/slide" Target="/ppt/slides/slide3.xml" Id="Rc0881e8b42b64398" /><Relationship Type="http://schemas.openxmlformats.org/officeDocument/2006/relationships/slide" Target="/ppt/slides/slide4.xml" Id="Ra15045db4fbf4324" /><Relationship Type="http://schemas.openxmlformats.org/officeDocument/2006/relationships/slide" Target="/ppt/slides/slide5.xml" Id="R87131405dfa046c0" /><Relationship Type="http://schemas.openxmlformats.org/officeDocument/2006/relationships/slide" Target="/ppt/slides/slide6.xml" Id="Rfbde26ea330f49a5" /><Relationship Type="http://schemas.openxmlformats.org/officeDocument/2006/relationships/slide" Target="/ppt/slides/slide7.xml" Id="Rd6805a9ff463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156770b18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657a5b2934289" /><Relationship Type="http://schemas.openxmlformats.org/officeDocument/2006/relationships/theme" Target="/ppt/slideMasters/theme/theme1.xml" Id="R7787a696864c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657a5b293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3e57bf6c1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9b7a93fd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186c92063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c420d9b3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34d9d532a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ab6e2755b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2f349b765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FLANDERS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FLANDERS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2 441 881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LUND FRANCKE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Francke Lund, Vestveien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