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9c275b5f364d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b92add9d90460c"/>
  </p:sldMasterIdLst>
  <p:sldIdLst>
    <p:sldId xmlns:r="http://schemas.openxmlformats.org/officeDocument/2006/relationships" id="256" r:id="R73566676809145e0"/>
    <p:sldId xmlns:r="http://schemas.openxmlformats.org/officeDocument/2006/relationships" id="257" r:id="Rf496512967024b04"/>
    <p:sldId xmlns:r="http://schemas.openxmlformats.org/officeDocument/2006/relationships" id="258" r:id="R3e60b4a4ec7b4929"/>
    <p:sldId xmlns:r="http://schemas.openxmlformats.org/officeDocument/2006/relationships" id="259" r:id="R7b6dc64219104561"/>
    <p:sldId xmlns:r="http://schemas.openxmlformats.org/officeDocument/2006/relationships" id="260" r:id="R4f771e5e0a4f4660"/>
    <p:sldId xmlns:r="http://schemas.openxmlformats.org/officeDocument/2006/relationships" id="261" r:id="Rac5fb1ea18004de4"/>
    <p:sldId xmlns:r="http://schemas.openxmlformats.org/officeDocument/2006/relationships" id="262" r:id="Raa467c667d4440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b92add9d90460c" /><Relationship Type="http://schemas.openxmlformats.org/officeDocument/2006/relationships/slide" Target="/ppt/slides/slide1.xml" Id="R73566676809145e0" /><Relationship Type="http://schemas.openxmlformats.org/officeDocument/2006/relationships/slide" Target="/ppt/slides/slide2.xml" Id="Rf496512967024b04" /><Relationship Type="http://schemas.openxmlformats.org/officeDocument/2006/relationships/slide" Target="/ppt/slides/slide3.xml" Id="R3e60b4a4ec7b4929" /><Relationship Type="http://schemas.openxmlformats.org/officeDocument/2006/relationships/slide" Target="/ppt/slides/slide4.xml" Id="R7b6dc64219104561" /><Relationship Type="http://schemas.openxmlformats.org/officeDocument/2006/relationships/slide" Target="/ppt/slides/slide5.xml" Id="R4f771e5e0a4f4660" /><Relationship Type="http://schemas.openxmlformats.org/officeDocument/2006/relationships/slide" Target="/ppt/slides/slide6.xml" Id="Rac5fb1ea18004de4" /><Relationship Type="http://schemas.openxmlformats.org/officeDocument/2006/relationships/slide" Target="/ppt/slides/slide7.xml" Id="Raa467c667d4440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d3986e2e9245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c5e493e004695" /><Relationship Type="http://schemas.openxmlformats.org/officeDocument/2006/relationships/theme" Target="/ppt/slideMasters/theme/theme1.xml" Id="R5820c453e2e941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6c5e493e0046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66ca9c72a46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9aa5013fa44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3e16dbad641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3a7c4c9414b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c1d6ae5cf4a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79541db0046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2edffe70148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 VENTILASJON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VENTILASJON AS ble etablert [år] og holder til i Ågotnes.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10 867 045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2 237 845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1 742 366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2 551 244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4 568 588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KNUT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Steingardsvegen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5363 Ågotnes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926 061 534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VENTILASJON AS</a:t>
            </a:r>
          </a:p>
        </p:txBody>
      </p:sp>
    </p:spTree>
  </p:cSld>
  <p:clrMapOvr>
    <a:masterClrMapping xmlns:a="http://schemas.openxmlformats.org/drawingml/2006/main"/>
  </p:clrMapOvr>
</p:sld>
</file>