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ebc43d637c4f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6dfc8456e44604"/>
  </p:sldMasterIdLst>
  <p:sldIdLst>
    <p:sldId xmlns:r="http://schemas.openxmlformats.org/officeDocument/2006/relationships" id="256" r:id="Rf1205a1818cc400a"/>
    <p:sldId xmlns:r="http://schemas.openxmlformats.org/officeDocument/2006/relationships" id="257" r:id="Ra18abe00bee04012"/>
    <p:sldId xmlns:r="http://schemas.openxmlformats.org/officeDocument/2006/relationships" id="258" r:id="Rf66e37db902b4a01"/>
    <p:sldId xmlns:r="http://schemas.openxmlformats.org/officeDocument/2006/relationships" id="259" r:id="Rd9fa0929754e4a22"/>
    <p:sldId xmlns:r="http://schemas.openxmlformats.org/officeDocument/2006/relationships" id="260" r:id="R1ef5dbb96e854ce5"/>
    <p:sldId xmlns:r="http://schemas.openxmlformats.org/officeDocument/2006/relationships" id="261" r:id="R7d10cfca0ceb4c8d"/>
    <p:sldId xmlns:r="http://schemas.openxmlformats.org/officeDocument/2006/relationships" id="262" r:id="Ra0b0645a52d442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6dfc8456e44604" /><Relationship Type="http://schemas.openxmlformats.org/officeDocument/2006/relationships/slide" Target="/ppt/slides/slide1.xml" Id="Rf1205a1818cc400a" /><Relationship Type="http://schemas.openxmlformats.org/officeDocument/2006/relationships/slide" Target="/ppt/slides/slide2.xml" Id="Ra18abe00bee04012" /><Relationship Type="http://schemas.openxmlformats.org/officeDocument/2006/relationships/slide" Target="/ppt/slides/slide3.xml" Id="Rf66e37db902b4a01" /><Relationship Type="http://schemas.openxmlformats.org/officeDocument/2006/relationships/slide" Target="/ppt/slides/slide4.xml" Id="Rd9fa0929754e4a22" /><Relationship Type="http://schemas.openxmlformats.org/officeDocument/2006/relationships/slide" Target="/ppt/slides/slide5.xml" Id="R1ef5dbb96e854ce5" /><Relationship Type="http://schemas.openxmlformats.org/officeDocument/2006/relationships/slide" Target="/ppt/slides/slide6.xml" Id="R7d10cfca0ceb4c8d" /><Relationship Type="http://schemas.openxmlformats.org/officeDocument/2006/relationships/slide" Target="/ppt/slides/slide7.xml" Id="Ra0b0645a52d442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016fd38ba34a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9df917333499e" /><Relationship Type="http://schemas.openxmlformats.org/officeDocument/2006/relationships/theme" Target="/ppt/slideMasters/theme/theme1.xml" Id="R41ad4e90b7a848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89df91733349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a83374bdd44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db24156e147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e5a28353940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67480d78f4c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f23f812d645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f83da5f0745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0e5f808d74f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BEST IN WEST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 IN 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BEST IN WEST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 IN 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 IN 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 IN 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214 741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 IN 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NJØTEN HILDE K.NØDING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 IN 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Langås vei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926 061 615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 IN WEST AS</a:t>
            </a:r>
          </a:p>
        </p:txBody>
      </p:sp>
    </p:spTree>
  </p:cSld>
  <p:clrMapOvr>
    <a:masterClrMapping xmlns:a="http://schemas.openxmlformats.org/drawingml/2006/main"/>
  </p:clrMapOvr>
</p:sld>
</file>