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d4fc9e71b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8a95ba082436c"/>
  </p:sldMasterIdLst>
  <p:sldIdLst>
    <p:sldId xmlns:r="http://schemas.openxmlformats.org/officeDocument/2006/relationships" id="256" r:id="Ra6e0a566d8b742f0"/>
    <p:sldId xmlns:r="http://schemas.openxmlformats.org/officeDocument/2006/relationships" id="257" r:id="R094779039f5d491b"/>
    <p:sldId xmlns:r="http://schemas.openxmlformats.org/officeDocument/2006/relationships" id="258" r:id="R98a26a8ed3c84c19"/>
    <p:sldId xmlns:r="http://schemas.openxmlformats.org/officeDocument/2006/relationships" id="259" r:id="Rad7a227e7c284e6a"/>
    <p:sldId xmlns:r="http://schemas.openxmlformats.org/officeDocument/2006/relationships" id="260" r:id="R84d5a629aff64a3e"/>
    <p:sldId xmlns:r="http://schemas.openxmlformats.org/officeDocument/2006/relationships" id="261" r:id="R341a7f4bfa30488f"/>
    <p:sldId xmlns:r="http://schemas.openxmlformats.org/officeDocument/2006/relationships" id="262" r:id="R911cde9abe624f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8a95ba082436c" /><Relationship Type="http://schemas.openxmlformats.org/officeDocument/2006/relationships/slide" Target="/ppt/slides/slide1.xml" Id="Ra6e0a566d8b742f0" /><Relationship Type="http://schemas.openxmlformats.org/officeDocument/2006/relationships/slide" Target="/ppt/slides/slide2.xml" Id="R094779039f5d491b" /><Relationship Type="http://schemas.openxmlformats.org/officeDocument/2006/relationships/slide" Target="/ppt/slides/slide3.xml" Id="R98a26a8ed3c84c19" /><Relationship Type="http://schemas.openxmlformats.org/officeDocument/2006/relationships/slide" Target="/ppt/slides/slide4.xml" Id="Rad7a227e7c284e6a" /><Relationship Type="http://schemas.openxmlformats.org/officeDocument/2006/relationships/slide" Target="/ppt/slides/slide5.xml" Id="R84d5a629aff64a3e" /><Relationship Type="http://schemas.openxmlformats.org/officeDocument/2006/relationships/slide" Target="/ppt/slides/slide6.xml" Id="R341a7f4bfa30488f" /><Relationship Type="http://schemas.openxmlformats.org/officeDocument/2006/relationships/slide" Target="/ppt/slides/slide7.xml" Id="R911cde9abe624f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6658da76f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08440f7004895" /><Relationship Type="http://schemas.openxmlformats.org/officeDocument/2006/relationships/theme" Target="/ppt/slideMasters/theme/theme1.xml" Id="Rfa2354b40e4240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608440f70048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e19cb1728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54e4c80e9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d4d021e8946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f8624e6a74d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1bc30c6c149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c8850ffdb4f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6c1b2a9e14f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BLAZEJ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BLAZEJ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BLAZEJ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BLAZEJ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BLAZEJ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BLAZEJ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BLAZEJ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MENC BLAZEJ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BLAZEJ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Staaffs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926 065 696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BLAZEJ HOLDING AS</a:t>
            </a:r>
          </a:p>
        </p:txBody>
      </p:sp>
    </p:spTree>
  </p:cSld>
  <p:clrMapOvr>
    <a:masterClrMapping xmlns:a="http://schemas.openxmlformats.org/drawingml/2006/main"/>
  </p:clrMapOvr>
</p:sld>
</file>