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24a8d8a0c74d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037ef35d6240f0"/>
  </p:sldMasterIdLst>
  <p:sldIdLst>
    <p:sldId xmlns:r="http://schemas.openxmlformats.org/officeDocument/2006/relationships" id="256" r:id="R1d775189bbac4f75"/>
    <p:sldId xmlns:r="http://schemas.openxmlformats.org/officeDocument/2006/relationships" id="257" r:id="Ra2c512a4ac534949"/>
    <p:sldId xmlns:r="http://schemas.openxmlformats.org/officeDocument/2006/relationships" id="258" r:id="R1985ac09f66f40c5"/>
    <p:sldId xmlns:r="http://schemas.openxmlformats.org/officeDocument/2006/relationships" id="259" r:id="R4e9024aa55454104"/>
    <p:sldId xmlns:r="http://schemas.openxmlformats.org/officeDocument/2006/relationships" id="260" r:id="R89923b3477c94760"/>
    <p:sldId xmlns:r="http://schemas.openxmlformats.org/officeDocument/2006/relationships" id="261" r:id="Rdc8ee086093b4a84"/>
    <p:sldId xmlns:r="http://schemas.openxmlformats.org/officeDocument/2006/relationships" id="262" r:id="R3ee1e103187142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37ef35d6240f0" /><Relationship Type="http://schemas.openxmlformats.org/officeDocument/2006/relationships/slide" Target="/ppt/slides/slide1.xml" Id="R1d775189bbac4f75" /><Relationship Type="http://schemas.openxmlformats.org/officeDocument/2006/relationships/slide" Target="/ppt/slides/slide2.xml" Id="Ra2c512a4ac534949" /><Relationship Type="http://schemas.openxmlformats.org/officeDocument/2006/relationships/slide" Target="/ppt/slides/slide3.xml" Id="R1985ac09f66f40c5" /><Relationship Type="http://schemas.openxmlformats.org/officeDocument/2006/relationships/slide" Target="/ppt/slides/slide4.xml" Id="R4e9024aa55454104" /><Relationship Type="http://schemas.openxmlformats.org/officeDocument/2006/relationships/slide" Target="/ppt/slides/slide5.xml" Id="R89923b3477c94760" /><Relationship Type="http://schemas.openxmlformats.org/officeDocument/2006/relationships/slide" Target="/ppt/slides/slide6.xml" Id="Rdc8ee086093b4a84" /><Relationship Type="http://schemas.openxmlformats.org/officeDocument/2006/relationships/slide" Target="/ppt/slides/slide7.xml" Id="R3ee1e103187142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0a063233444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3db183e0248e7" /><Relationship Type="http://schemas.openxmlformats.org/officeDocument/2006/relationships/theme" Target="/ppt/slideMasters/theme/theme1.xml" Id="R973e5542879c46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3db183e0248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3cecaed1848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d54303df840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159f989e94d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e66de1adc4f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544387ee842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9efb5842941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b5e236f484b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AETERNUM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AETERNUM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18 142 925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450 979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6 162 954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13 031 599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SØRAUNET INVEST AS  –  62,9 %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GG CAPITAL AS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NERO CAPITAL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VALEMON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926 068 423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