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f50c2c8b547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0bfd8dc034ab9"/>
  </p:sldMasterIdLst>
  <p:sldIdLst>
    <p:sldId xmlns:r="http://schemas.openxmlformats.org/officeDocument/2006/relationships" id="256" r:id="R91b1658fbdb243a9"/>
    <p:sldId xmlns:r="http://schemas.openxmlformats.org/officeDocument/2006/relationships" id="257" r:id="R341c58aa48e94156"/>
    <p:sldId xmlns:r="http://schemas.openxmlformats.org/officeDocument/2006/relationships" id="258" r:id="R36de89053bf7452c"/>
    <p:sldId xmlns:r="http://schemas.openxmlformats.org/officeDocument/2006/relationships" id="259" r:id="Rddd8a8b788914b80"/>
    <p:sldId xmlns:r="http://schemas.openxmlformats.org/officeDocument/2006/relationships" id="260" r:id="Rfa433c86f7cd412f"/>
    <p:sldId xmlns:r="http://schemas.openxmlformats.org/officeDocument/2006/relationships" id="261" r:id="R3282f65c9ae1485d"/>
    <p:sldId xmlns:r="http://schemas.openxmlformats.org/officeDocument/2006/relationships" id="262" r:id="Ree2862d4de9b42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0bfd8dc034ab9" /><Relationship Type="http://schemas.openxmlformats.org/officeDocument/2006/relationships/slide" Target="/ppt/slides/slide1.xml" Id="R91b1658fbdb243a9" /><Relationship Type="http://schemas.openxmlformats.org/officeDocument/2006/relationships/slide" Target="/ppt/slides/slide2.xml" Id="R341c58aa48e94156" /><Relationship Type="http://schemas.openxmlformats.org/officeDocument/2006/relationships/slide" Target="/ppt/slides/slide3.xml" Id="R36de89053bf7452c" /><Relationship Type="http://schemas.openxmlformats.org/officeDocument/2006/relationships/slide" Target="/ppt/slides/slide4.xml" Id="Rddd8a8b788914b80" /><Relationship Type="http://schemas.openxmlformats.org/officeDocument/2006/relationships/slide" Target="/ppt/slides/slide5.xml" Id="Rfa433c86f7cd412f" /><Relationship Type="http://schemas.openxmlformats.org/officeDocument/2006/relationships/slide" Target="/ppt/slides/slide6.xml" Id="R3282f65c9ae1485d" /><Relationship Type="http://schemas.openxmlformats.org/officeDocument/2006/relationships/slide" Target="/ppt/slides/slide7.xml" Id="Ree2862d4de9b42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529887b974b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6c18226104389" /><Relationship Type="http://schemas.openxmlformats.org/officeDocument/2006/relationships/theme" Target="/ppt/slideMasters/theme/theme1.xml" Id="R3e11f9cf6701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6c182261043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e0346f3c7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a748e073d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ea0c4b6e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eac230652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0e7e099342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813539056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b958670b0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T.L GRUPPEN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3 435 044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11 875 582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BJØRGERUD DRIFT DA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Narmovegen 455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T.L GRUPPEN AS</a:t>
            </a:r>
          </a:p>
        </p:txBody>
      </p:sp>
    </p:spTree>
  </p:cSld>
  <p:clrMapOvr>
    <a:masterClrMapping xmlns:a="http://schemas.openxmlformats.org/drawingml/2006/main"/>
  </p:clrMapOvr>
</p:sld>
</file>