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baf3093fa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f3764cdfd440b"/>
  </p:sldMasterIdLst>
  <p:sldIdLst>
    <p:sldId xmlns:r="http://schemas.openxmlformats.org/officeDocument/2006/relationships" id="256" r:id="R4d1756c7eab7419c"/>
    <p:sldId xmlns:r="http://schemas.openxmlformats.org/officeDocument/2006/relationships" id="257" r:id="Rafe51f22c6784b4e"/>
    <p:sldId xmlns:r="http://schemas.openxmlformats.org/officeDocument/2006/relationships" id="258" r:id="Rd9c8a1b1a1114c3a"/>
    <p:sldId xmlns:r="http://schemas.openxmlformats.org/officeDocument/2006/relationships" id="259" r:id="R9e9051b8dad5456d"/>
    <p:sldId xmlns:r="http://schemas.openxmlformats.org/officeDocument/2006/relationships" id="260" r:id="R86f5e89484d44404"/>
    <p:sldId xmlns:r="http://schemas.openxmlformats.org/officeDocument/2006/relationships" id="261" r:id="R06b41c29cbc3476a"/>
    <p:sldId xmlns:r="http://schemas.openxmlformats.org/officeDocument/2006/relationships" id="262" r:id="R0ac7b6eb588c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f3764cdfd440b" /><Relationship Type="http://schemas.openxmlformats.org/officeDocument/2006/relationships/slide" Target="/ppt/slides/slide1.xml" Id="R4d1756c7eab7419c" /><Relationship Type="http://schemas.openxmlformats.org/officeDocument/2006/relationships/slide" Target="/ppt/slides/slide2.xml" Id="Rafe51f22c6784b4e" /><Relationship Type="http://schemas.openxmlformats.org/officeDocument/2006/relationships/slide" Target="/ppt/slides/slide3.xml" Id="Rd9c8a1b1a1114c3a" /><Relationship Type="http://schemas.openxmlformats.org/officeDocument/2006/relationships/slide" Target="/ppt/slides/slide4.xml" Id="R9e9051b8dad5456d" /><Relationship Type="http://schemas.openxmlformats.org/officeDocument/2006/relationships/slide" Target="/ppt/slides/slide5.xml" Id="R86f5e89484d44404" /><Relationship Type="http://schemas.openxmlformats.org/officeDocument/2006/relationships/slide" Target="/ppt/slides/slide6.xml" Id="R06b41c29cbc3476a" /><Relationship Type="http://schemas.openxmlformats.org/officeDocument/2006/relationships/slide" Target="/ppt/slides/slide7.xml" Id="R0ac7b6eb588c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5a4fa5cf3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abf2dcd16445b" /><Relationship Type="http://schemas.openxmlformats.org/officeDocument/2006/relationships/theme" Target="/ppt/slideMasters/theme/theme1.xml" Id="R72c032b83719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abf2dcd16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43a68ef4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2e4b78721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c5cdf210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be00cc487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482122bdb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73ba7b40d49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a449a9ee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4 653 987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MADS 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Løvsetfaret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926 084 526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INVEST AS</a:t>
            </a:r>
          </a:p>
        </p:txBody>
      </p:sp>
    </p:spTree>
  </p:cSld>
  <p:clrMapOvr>
    <a:masterClrMapping xmlns:a="http://schemas.openxmlformats.org/drawingml/2006/main"/>
  </p:clrMapOvr>
</p:sld>
</file>