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e953f9c2b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409775362f493f"/>
  </p:sldMasterIdLst>
  <p:sldIdLst>
    <p:sldId xmlns:r="http://schemas.openxmlformats.org/officeDocument/2006/relationships" id="256" r:id="R2850ac8cf1be4fba"/>
    <p:sldId xmlns:r="http://schemas.openxmlformats.org/officeDocument/2006/relationships" id="257" r:id="Ree660aad8c684ee9"/>
    <p:sldId xmlns:r="http://schemas.openxmlformats.org/officeDocument/2006/relationships" id="258" r:id="Rd1f1001e0fcf4860"/>
    <p:sldId xmlns:r="http://schemas.openxmlformats.org/officeDocument/2006/relationships" id="259" r:id="R920f2f3218bf489a"/>
    <p:sldId xmlns:r="http://schemas.openxmlformats.org/officeDocument/2006/relationships" id="260" r:id="R52029387d22e42ad"/>
    <p:sldId xmlns:r="http://schemas.openxmlformats.org/officeDocument/2006/relationships" id="261" r:id="R623399dd46364923"/>
    <p:sldId xmlns:r="http://schemas.openxmlformats.org/officeDocument/2006/relationships" id="262" r:id="R294bb6dfb391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09775362f493f" /><Relationship Type="http://schemas.openxmlformats.org/officeDocument/2006/relationships/slide" Target="/ppt/slides/slide1.xml" Id="R2850ac8cf1be4fba" /><Relationship Type="http://schemas.openxmlformats.org/officeDocument/2006/relationships/slide" Target="/ppt/slides/slide2.xml" Id="Ree660aad8c684ee9" /><Relationship Type="http://schemas.openxmlformats.org/officeDocument/2006/relationships/slide" Target="/ppt/slides/slide3.xml" Id="Rd1f1001e0fcf4860" /><Relationship Type="http://schemas.openxmlformats.org/officeDocument/2006/relationships/slide" Target="/ppt/slides/slide4.xml" Id="R920f2f3218bf489a" /><Relationship Type="http://schemas.openxmlformats.org/officeDocument/2006/relationships/slide" Target="/ppt/slides/slide5.xml" Id="R52029387d22e42ad" /><Relationship Type="http://schemas.openxmlformats.org/officeDocument/2006/relationships/slide" Target="/ppt/slides/slide6.xml" Id="R623399dd46364923" /><Relationship Type="http://schemas.openxmlformats.org/officeDocument/2006/relationships/slide" Target="/ppt/slides/slide7.xml" Id="R294bb6dfb391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c2bf2055a4a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9fc67545f425b" /><Relationship Type="http://schemas.openxmlformats.org/officeDocument/2006/relationships/theme" Target="/ppt/slideMasters/theme/theme1.xml" Id="R73b9e955094845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39fc67545f42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8ce86e4ae4d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2b098f28a4a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08eefc1724b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c4da8b20849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c4bd0fa6844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1c0539c724e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e7747f3a441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AAMEN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AAMEN INVEST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2 154 006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MYREN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Dalabakkan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aage@elfocus.no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926 085 530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AAMEN INVEST AS</a:t>
            </a:r>
          </a:p>
        </p:txBody>
      </p:sp>
    </p:spTree>
  </p:cSld>
  <p:clrMapOvr>
    <a:masterClrMapping xmlns:a="http://schemas.openxmlformats.org/drawingml/2006/main"/>
  </p:clrMapOvr>
</p:sld>
</file>