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acb1031cd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6997029bf422a"/>
  </p:sldMasterIdLst>
  <p:sldIdLst>
    <p:sldId xmlns:r="http://schemas.openxmlformats.org/officeDocument/2006/relationships" id="256" r:id="R3d7671e98e304e2b"/>
    <p:sldId xmlns:r="http://schemas.openxmlformats.org/officeDocument/2006/relationships" id="257" r:id="R26b9281c42fd473b"/>
    <p:sldId xmlns:r="http://schemas.openxmlformats.org/officeDocument/2006/relationships" id="258" r:id="Rbd75380c4b444bc8"/>
    <p:sldId xmlns:r="http://schemas.openxmlformats.org/officeDocument/2006/relationships" id="259" r:id="Raeaca01e015f451b"/>
    <p:sldId xmlns:r="http://schemas.openxmlformats.org/officeDocument/2006/relationships" id="260" r:id="Rcc00db9efd4443b6"/>
    <p:sldId xmlns:r="http://schemas.openxmlformats.org/officeDocument/2006/relationships" id="261" r:id="Rad0b889a6b1b488a"/>
    <p:sldId xmlns:r="http://schemas.openxmlformats.org/officeDocument/2006/relationships" id="262" r:id="R626dbd427f44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997029bf422a" /><Relationship Type="http://schemas.openxmlformats.org/officeDocument/2006/relationships/slide" Target="/ppt/slides/slide1.xml" Id="R3d7671e98e304e2b" /><Relationship Type="http://schemas.openxmlformats.org/officeDocument/2006/relationships/slide" Target="/ppt/slides/slide2.xml" Id="R26b9281c42fd473b" /><Relationship Type="http://schemas.openxmlformats.org/officeDocument/2006/relationships/slide" Target="/ppt/slides/slide3.xml" Id="Rbd75380c4b444bc8" /><Relationship Type="http://schemas.openxmlformats.org/officeDocument/2006/relationships/slide" Target="/ppt/slides/slide4.xml" Id="Raeaca01e015f451b" /><Relationship Type="http://schemas.openxmlformats.org/officeDocument/2006/relationships/slide" Target="/ppt/slides/slide5.xml" Id="Rcc00db9efd4443b6" /><Relationship Type="http://schemas.openxmlformats.org/officeDocument/2006/relationships/slide" Target="/ppt/slides/slide6.xml" Id="Rad0b889a6b1b488a" /><Relationship Type="http://schemas.openxmlformats.org/officeDocument/2006/relationships/slide" Target="/ppt/slides/slide7.xml" Id="R626dbd427f44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709779285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61640369c4000" /><Relationship Type="http://schemas.openxmlformats.org/officeDocument/2006/relationships/theme" Target="/ppt/slideMasters/theme/theme1.xml" Id="Rbb05e9d7c85f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61640369c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87170bae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7ecac77243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063e0054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201d051694d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2a832356948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074bc375d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5d28ada1e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THJ HOLDING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 HESSEN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926 085 689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THJ HOLDING AS</a:t>
            </a:r>
          </a:p>
        </p:txBody>
      </p:sp>
    </p:spTree>
  </p:cSld>
  <p:clrMapOvr>
    <a:masterClrMapping xmlns:a="http://schemas.openxmlformats.org/drawingml/2006/main"/>
  </p:clrMapOvr>
</p:sld>
</file>