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444d34253143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732fa98684473f"/>
  </p:sldMasterIdLst>
  <p:sldIdLst>
    <p:sldId xmlns:r="http://schemas.openxmlformats.org/officeDocument/2006/relationships" id="256" r:id="Rc01334127259409c"/>
    <p:sldId xmlns:r="http://schemas.openxmlformats.org/officeDocument/2006/relationships" id="257" r:id="R3728f68a27054d65"/>
    <p:sldId xmlns:r="http://schemas.openxmlformats.org/officeDocument/2006/relationships" id="258" r:id="R208bc54cb6564423"/>
    <p:sldId xmlns:r="http://schemas.openxmlformats.org/officeDocument/2006/relationships" id="259" r:id="R3a1a909e58244e88"/>
    <p:sldId xmlns:r="http://schemas.openxmlformats.org/officeDocument/2006/relationships" id="260" r:id="R74037d6ecaf64b58"/>
    <p:sldId xmlns:r="http://schemas.openxmlformats.org/officeDocument/2006/relationships" id="261" r:id="R509f1977851a4b33"/>
    <p:sldId xmlns:r="http://schemas.openxmlformats.org/officeDocument/2006/relationships" id="262" r:id="R6b0eeeb6fb484c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32fa98684473f" /><Relationship Type="http://schemas.openxmlformats.org/officeDocument/2006/relationships/slide" Target="/ppt/slides/slide1.xml" Id="Rc01334127259409c" /><Relationship Type="http://schemas.openxmlformats.org/officeDocument/2006/relationships/slide" Target="/ppt/slides/slide2.xml" Id="R3728f68a27054d65" /><Relationship Type="http://schemas.openxmlformats.org/officeDocument/2006/relationships/slide" Target="/ppt/slides/slide3.xml" Id="R208bc54cb6564423" /><Relationship Type="http://schemas.openxmlformats.org/officeDocument/2006/relationships/slide" Target="/ppt/slides/slide4.xml" Id="R3a1a909e58244e88" /><Relationship Type="http://schemas.openxmlformats.org/officeDocument/2006/relationships/slide" Target="/ppt/slides/slide5.xml" Id="R74037d6ecaf64b58" /><Relationship Type="http://schemas.openxmlformats.org/officeDocument/2006/relationships/slide" Target="/ppt/slides/slide6.xml" Id="R509f1977851a4b33" /><Relationship Type="http://schemas.openxmlformats.org/officeDocument/2006/relationships/slide" Target="/ppt/slides/slide7.xml" Id="R6b0eeeb6fb484c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3e61a431d48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8292211414bb6" /><Relationship Type="http://schemas.openxmlformats.org/officeDocument/2006/relationships/theme" Target="/ppt/slideMasters/theme/theme1.xml" Id="Rcd9f3a1200914d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18292211414b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80e0b053648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5fa1a08a544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20e6c1eb54c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065a7da2c4b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c6d3d1c1741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a3eeda0f44d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f6837fae248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T-MAC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T-MAC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T-MAC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T-MAC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T-MAC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T-MAC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68 188 082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73 221 583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73 755 719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T-MAC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MANGERUD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T-MAC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 Mangerud, Stafsbergvegen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926 086 057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T-MAC INVEST AS</a:t>
            </a:r>
          </a:p>
        </p:txBody>
      </p:sp>
    </p:spTree>
  </p:cSld>
  <p:clrMapOvr>
    <a:masterClrMapping xmlns:a="http://schemas.openxmlformats.org/drawingml/2006/main"/>
  </p:clrMapOvr>
</p:sld>
</file>