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016bb5bde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6b293bf6a4739"/>
  </p:sldMasterIdLst>
  <p:sldIdLst>
    <p:sldId xmlns:r="http://schemas.openxmlformats.org/officeDocument/2006/relationships" id="256" r:id="R5d8102d4aa614042"/>
    <p:sldId xmlns:r="http://schemas.openxmlformats.org/officeDocument/2006/relationships" id="257" r:id="R67750d398ec24b67"/>
    <p:sldId xmlns:r="http://schemas.openxmlformats.org/officeDocument/2006/relationships" id="258" r:id="R843fa3aa08de43db"/>
    <p:sldId xmlns:r="http://schemas.openxmlformats.org/officeDocument/2006/relationships" id="259" r:id="R9febf147b9e54ef5"/>
    <p:sldId xmlns:r="http://schemas.openxmlformats.org/officeDocument/2006/relationships" id="260" r:id="Re1ae724398d34783"/>
    <p:sldId xmlns:r="http://schemas.openxmlformats.org/officeDocument/2006/relationships" id="261" r:id="Rc2ed6c5ea5b3434d"/>
    <p:sldId xmlns:r="http://schemas.openxmlformats.org/officeDocument/2006/relationships" id="262" r:id="Rb7d1887c3cea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6b293bf6a4739" /><Relationship Type="http://schemas.openxmlformats.org/officeDocument/2006/relationships/slide" Target="/ppt/slides/slide1.xml" Id="R5d8102d4aa614042" /><Relationship Type="http://schemas.openxmlformats.org/officeDocument/2006/relationships/slide" Target="/ppt/slides/slide2.xml" Id="R67750d398ec24b67" /><Relationship Type="http://schemas.openxmlformats.org/officeDocument/2006/relationships/slide" Target="/ppt/slides/slide3.xml" Id="R843fa3aa08de43db" /><Relationship Type="http://schemas.openxmlformats.org/officeDocument/2006/relationships/slide" Target="/ppt/slides/slide4.xml" Id="R9febf147b9e54ef5" /><Relationship Type="http://schemas.openxmlformats.org/officeDocument/2006/relationships/slide" Target="/ppt/slides/slide5.xml" Id="Re1ae724398d34783" /><Relationship Type="http://schemas.openxmlformats.org/officeDocument/2006/relationships/slide" Target="/ppt/slides/slide6.xml" Id="Rc2ed6c5ea5b3434d" /><Relationship Type="http://schemas.openxmlformats.org/officeDocument/2006/relationships/slide" Target="/ppt/slides/slide7.xml" Id="Rb7d1887c3cea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4b69b45b7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1ccface734a61" /><Relationship Type="http://schemas.openxmlformats.org/officeDocument/2006/relationships/theme" Target="/ppt/slideMasters/theme/theme1.xml" Id="Rd873e4f7291d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1ccface73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3024b0b1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f9be39746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fe7e96874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a6d5b05c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33a896908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62717f474b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4a7bbde6e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RIGS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2 014 626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2 023 700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GÅSLAND ROLF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RIGS HOLDING AS</a:t>
            </a:r>
          </a:p>
        </p:txBody>
      </p:sp>
    </p:spTree>
  </p:cSld>
  <p:clrMapOvr>
    <a:masterClrMapping xmlns:a="http://schemas.openxmlformats.org/drawingml/2006/main"/>
  </p:clrMapOvr>
</p:sld>
</file>