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51d3770f1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4ce30766d463d"/>
  </p:sldMasterIdLst>
  <p:sldIdLst>
    <p:sldId xmlns:r="http://schemas.openxmlformats.org/officeDocument/2006/relationships" id="256" r:id="R5ebbf9b73d9f4583"/>
    <p:sldId xmlns:r="http://schemas.openxmlformats.org/officeDocument/2006/relationships" id="257" r:id="R7c415cabeafb45a6"/>
    <p:sldId xmlns:r="http://schemas.openxmlformats.org/officeDocument/2006/relationships" id="258" r:id="Rea170c1c16674a5e"/>
    <p:sldId xmlns:r="http://schemas.openxmlformats.org/officeDocument/2006/relationships" id="259" r:id="Ra13bdbb8ab8d479e"/>
    <p:sldId xmlns:r="http://schemas.openxmlformats.org/officeDocument/2006/relationships" id="260" r:id="R2f2f9f1f6db4432b"/>
    <p:sldId xmlns:r="http://schemas.openxmlformats.org/officeDocument/2006/relationships" id="261" r:id="Rb29e6e15b571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4ce30766d463d" /><Relationship Type="http://schemas.openxmlformats.org/officeDocument/2006/relationships/slide" Target="/ppt/slides/slide1.xml" Id="R5ebbf9b73d9f4583" /><Relationship Type="http://schemas.openxmlformats.org/officeDocument/2006/relationships/slide" Target="/ppt/slides/slide2.xml" Id="R7c415cabeafb45a6" /><Relationship Type="http://schemas.openxmlformats.org/officeDocument/2006/relationships/slide" Target="/ppt/slides/slide3.xml" Id="Rea170c1c16674a5e" /><Relationship Type="http://schemas.openxmlformats.org/officeDocument/2006/relationships/slide" Target="/ppt/slides/slide4.xml" Id="Ra13bdbb8ab8d479e" /><Relationship Type="http://schemas.openxmlformats.org/officeDocument/2006/relationships/slide" Target="/ppt/slides/slide5.xml" Id="R2f2f9f1f6db4432b" /><Relationship Type="http://schemas.openxmlformats.org/officeDocument/2006/relationships/slide" Target="/ppt/slides/slide6.xml" Id="Rb29e6e15b571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37d31fa74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088751d48493c" /><Relationship Type="http://schemas.openxmlformats.org/officeDocument/2006/relationships/theme" Target="/ppt/slideMasters/theme/theme1.xml" Id="R0406a7c4f3f0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088751d48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c6b7bb758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7a1b2df44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0150ea149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4045d4eed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87c933db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3a71f87f6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