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4b19fc490d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ab0fee958437b"/>
  </p:sldMasterIdLst>
  <p:sldIdLst>
    <p:sldId xmlns:r="http://schemas.openxmlformats.org/officeDocument/2006/relationships" id="256" r:id="Re45c001e628b49df"/>
    <p:sldId xmlns:r="http://schemas.openxmlformats.org/officeDocument/2006/relationships" id="257" r:id="R9bd03a5a14344e35"/>
    <p:sldId xmlns:r="http://schemas.openxmlformats.org/officeDocument/2006/relationships" id="258" r:id="Rf2718011954241b2"/>
    <p:sldId xmlns:r="http://schemas.openxmlformats.org/officeDocument/2006/relationships" id="259" r:id="Rd198e20426c54292"/>
    <p:sldId xmlns:r="http://schemas.openxmlformats.org/officeDocument/2006/relationships" id="260" r:id="R9eed64f2b356442d"/>
    <p:sldId xmlns:r="http://schemas.openxmlformats.org/officeDocument/2006/relationships" id="261" r:id="Ra11a343583ef4840"/>
    <p:sldId xmlns:r="http://schemas.openxmlformats.org/officeDocument/2006/relationships" id="262" r:id="Rbdb43f32b9cb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ab0fee958437b" /><Relationship Type="http://schemas.openxmlformats.org/officeDocument/2006/relationships/slide" Target="/ppt/slides/slide1.xml" Id="Re45c001e628b49df" /><Relationship Type="http://schemas.openxmlformats.org/officeDocument/2006/relationships/slide" Target="/ppt/slides/slide2.xml" Id="R9bd03a5a14344e35" /><Relationship Type="http://schemas.openxmlformats.org/officeDocument/2006/relationships/slide" Target="/ppt/slides/slide3.xml" Id="Rf2718011954241b2" /><Relationship Type="http://schemas.openxmlformats.org/officeDocument/2006/relationships/slide" Target="/ppt/slides/slide4.xml" Id="Rd198e20426c54292" /><Relationship Type="http://schemas.openxmlformats.org/officeDocument/2006/relationships/slide" Target="/ppt/slides/slide5.xml" Id="R9eed64f2b356442d" /><Relationship Type="http://schemas.openxmlformats.org/officeDocument/2006/relationships/slide" Target="/ppt/slides/slide6.xml" Id="Ra11a343583ef4840" /><Relationship Type="http://schemas.openxmlformats.org/officeDocument/2006/relationships/slide" Target="/ppt/slides/slide7.xml" Id="Rbdb43f32b9cb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2cc4549ae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1e3790e5d4db3" /><Relationship Type="http://schemas.openxmlformats.org/officeDocument/2006/relationships/theme" Target="/ppt/slideMasters/theme/theme1.xml" Id="R86662880e32b4e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1e3790e5d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dcc31c05244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4af51075348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a3e74c084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cba96318444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1f1a9fef94f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8bfe2d6754e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54f56e920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OVE REIN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