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f91932e34b40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89e0c2dd544c5"/>
  </p:sldMasterIdLst>
  <p:sldIdLst>
    <p:sldId xmlns:r="http://schemas.openxmlformats.org/officeDocument/2006/relationships" id="256" r:id="R47ffe64a42464c8f"/>
    <p:sldId xmlns:r="http://schemas.openxmlformats.org/officeDocument/2006/relationships" id="257" r:id="R157f8569d2b74c72"/>
    <p:sldId xmlns:r="http://schemas.openxmlformats.org/officeDocument/2006/relationships" id="258" r:id="R0c6b0fd2cb0f44c8"/>
    <p:sldId xmlns:r="http://schemas.openxmlformats.org/officeDocument/2006/relationships" id="259" r:id="R8041cf46b3a14815"/>
    <p:sldId xmlns:r="http://schemas.openxmlformats.org/officeDocument/2006/relationships" id="260" r:id="Ra17e14b5f1a647d8"/>
    <p:sldId xmlns:r="http://schemas.openxmlformats.org/officeDocument/2006/relationships" id="261" r:id="R38ce834806f34f05"/>
    <p:sldId xmlns:r="http://schemas.openxmlformats.org/officeDocument/2006/relationships" id="262" r:id="R52287764c51d46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89e0c2dd544c5" /><Relationship Type="http://schemas.openxmlformats.org/officeDocument/2006/relationships/slide" Target="/ppt/slides/slide1.xml" Id="R47ffe64a42464c8f" /><Relationship Type="http://schemas.openxmlformats.org/officeDocument/2006/relationships/slide" Target="/ppt/slides/slide2.xml" Id="R157f8569d2b74c72" /><Relationship Type="http://schemas.openxmlformats.org/officeDocument/2006/relationships/slide" Target="/ppt/slides/slide3.xml" Id="R0c6b0fd2cb0f44c8" /><Relationship Type="http://schemas.openxmlformats.org/officeDocument/2006/relationships/slide" Target="/ppt/slides/slide4.xml" Id="R8041cf46b3a14815" /><Relationship Type="http://schemas.openxmlformats.org/officeDocument/2006/relationships/slide" Target="/ppt/slides/slide5.xml" Id="Ra17e14b5f1a647d8" /><Relationship Type="http://schemas.openxmlformats.org/officeDocument/2006/relationships/slide" Target="/ppt/slides/slide6.xml" Id="R38ce834806f34f05" /><Relationship Type="http://schemas.openxmlformats.org/officeDocument/2006/relationships/slide" Target="/ppt/slides/slide7.xml" Id="R52287764c51d46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3f7beedd346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2ef15e3684c63" /><Relationship Type="http://schemas.openxmlformats.org/officeDocument/2006/relationships/theme" Target="/ppt/slideMasters/theme/theme1.xml" Id="Rafd7d34e0ee04c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92ef15e3684c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e2877b42a4f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1acbdb91f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2cb748d5a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79c5802b3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6fbc631164e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8970e046842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5e60c43b041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FORBERG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2 033 452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LARS-FREDRIK FORBERG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Lars-Fredrik Forberg, Kongleveien 47A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926 088 653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FORBERG HOLDING AS</a:t>
            </a:r>
          </a:p>
        </p:txBody>
      </p:sp>
    </p:spTree>
  </p:cSld>
  <p:clrMapOvr>
    <a:masterClrMapping xmlns:a="http://schemas.openxmlformats.org/drawingml/2006/main"/>
  </p:clrMapOvr>
</p:sld>
</file>