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58761a7db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0e7e8759f485c"/>
  </p:sldMasterIdLst>
  <p:sldIdLst>
    <p:sldId xmlns:r="http://schemas.openxmlformats.org/officeDocument/2006/relationships" id="256" r:id="Rd53ca709b3944d12"/>
    <p:sldId xmlns:r="http://schemas.openxmlformats.org/officeDocument/2006/relationships" id="257" r:id="R6794316929b349d0"/>
    <p:sldId xmlns:r="http://schemas.openxmlformats.org/officeDocument/2006/relationships" id="258" r:id="R5f0c1aba64914b20"/>
    <p:sldId xmlns:r="http://schemas.openxmlformats.org/officeDocument/2006/relationships" id="259" r:id="R81221dd13c7c4cfa"/>
    <p:sldId xmlns:r="http://schemas.openxmlformats.org/officeDocument/2006/relationships" id="260" r:id="R3f0860d6f7e145a4"/>
    <p:sldId xmlns:r="http://schemas.openxmlformats.org/officeDocument/2006/relationships" id="261" r:id="R6652d6d63c6746bd"/>
    <p:sldId xmlns:r="http://schemas.openxmlformats.org/officeDocument/2006/relationships" id="262" r:id="R9af1705bc41e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0e7e8759f485c" /><Relationship Type="http://schemas.openxmlformats.org/officeDocument/2006/relationships/slide" Target="/ppt/slides/slide1.xml" Id="Rd53ca709b3944d12" /><Relationship Type="http://schemas.openxmlformats.org/officeDocument/2006/relationships/slide" Target="/ppt/slides/slide2.xml" Id="R6794316929b349d0" /><Relationship Type="http://schemas.openxmlformats.org/officeDocument/2006/relationships/slide" Target="/ppt/slides/slide3.xml" Id="R5f0c1aba64914b20" /><Relationship Type="http://schemas.openxmlformats.org/officeDocument/2006/relationships/slide" Target="/ppt/slides/slide4.xml" Id="R81221dd13c7c4cfa" /><Relationship Type="http://schemas.openxmlformats.org/officeDocument/2006/relationships/slide" Target="/ppt/slides/slide5.xml" Id="R3f0860d6f7e145a4" /><Relationship Type="http://schemas.openxmlformats.org/officeDocument/2006/relationships/slide" Target="/ppt/slides/slide6.xml" Id="R6652d6d63c6746bd" /><Relationship Type="http://schemas.openxmlformats.org/officeDocument/2006/relationships/slide" Target="/ppt/slides/slide7.xml" Id="R9af1705bc41e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7414f375f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85bfb649a4268" /><Relationship Type="http://schemas.openxmlformats.org/officeDocument/2006/relationships/theme" Target="/ppt/slideMasters/theme/theme1.xml" Id="R5ebfa2516b81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85bfb649a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9cf59393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2202093f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8b1324f5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1e990ee9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0b1dfd8d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cbdf33ac4b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4d5efda99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NORRMAN SPRINKLERKONTROLL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NORRMAN 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NORRMAN SPRINKLERKONTROLL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NORRMAN 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NORRMAN 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NORRMAN 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322 870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1 294 001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NORRMAN 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NORRMAN JAN DAVID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NORRMAN SPRINKLERKONTROLL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David Norrman, Strømdalsåsen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NORRMAN SPRINKLERKONTROLL AS</a:t>
            </a:r>
          </a:p>
        </p:txBody>
      </p:sp>
    </p:spTree>
  </p:cSld>
  <p:clrMapOvr>
    <a:masterClrMapping xmlns:a="http://schemas.openxmlformats.org/drawingml/2006/main"/>
  </p:clrMapOvr>
</p:sld>
</file>