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86534abcf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f12ca70af4ec3"/>
  </p:sldMasterIdLst>
  <p:sldIdLst>
    <p:sldId xmlns:r="http://schemas.openxmlformats.org/officeDocument/2006/relationships" id="256" r:id="R41f6968441354da3"/>
    <p:sldId xmlns:r="http://schemas.openxmlformats.org/officeDocument/2006/relationships" id="257" r:id="Rd98aafd6908e4270"/>
    <p:sldId xmlns:r="http://schemas.openxmlformats.org/officeDocument/2006/relationships" id="258" r:id="Rc26aa7af313848e9"/>
    <p:sldId xmlns:r="http://schemas.openxmlformats.org/officeDocument/2006/relationships" id="259" r:id="R72aed9b203814db9"/>
    <p:sldId xmlns:r="http://schemas.openxmlformats.org/officeDocument/2006/relationships" id="260" r:id="R867af2f64f744d98"/>
    <p:sldId xmlns:r="http://schemas.openxmlformats.org/officeDocument/2006/relationships" id="261" r:id="Rda72fde9b126486c"/>
    <p:sldId xmlns:r="http://schemas.openxmlformats.org/officeDocument/2006/relationships" id="262" r:id="Rbf8b8dbf0d23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f12ca70af4ec3" /><Relationship Type="http://schemas.openxmlformats.org/officeDocument/2006/relationships/slide" Target="/ppt/slides/slide1.xml" Id="R41f6968441354da3" /><Relationship Type="http://schemas.openxmlformats.org/officeDocument/2006/relationships/slide" Target="/ppt/slides/slide2.xml" Id="Rd98aafd6908e4270" /><Relationship Type="http://schemas.openxmlformats.org/officeDocument/2006/relationships/slide" Target="/ppt/slides/slide3.xml" Id="Rc26aa7af313848e9" /><Relationship Type="http://schemas.openxmlformats.org/officeDocument/2006/relationships/slide" Target="/ppt/slides/slide4.xml" Id="R72aed9b203814db9" /><Relationship Type="http://schemas.openxmlformats.org/officeDocument/2006/relationships/slide" Target="/ppt/slides/slide5.xml" Id="R867af2f64f744d98" /><Relationship Type="http://schemas.openxmlformats.org/officeDocument/2006/relationships/slide" Target="/ppt/slides/slide6.xml" Id="Rda72fde9b126486c" /><Relationship Type="http://schemas.openxmlformats.org/officeDocument/2006/relationships/slide" Target="/ppt/slides/slide7.xml" Id="Rbf8b8dbf0d23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e1dd3ff02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5dbacfb4040ca" /><Relationship Type="http://schemas.openxmlformats.org/officeDocument/2006/relationships/theme" Target="/ppt/slideMasters/theme/theme1.xml" Id="Rb642307b9181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5dbacfb40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e75bc6a90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146e820be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23336af414f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8a3fb1fea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06b5a52fc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7021831294f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1e4f1912d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HIMLA STYR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HIMLA STYR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VEDDE BRATHAUG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Bergvegen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926 089 293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