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90a3e370c4c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7c80644504232"/>
  </p:sldMasterIdLst>
  <p:sldIdLst>
    <p:sldId xmlns:r="http://schemas.openxmlformats.org/officeDocument/2006/relationships" id="256" r:id="R9a8f44f1441f4127"/>
    <p:sldId xmlns:r="http://schemas.openxmlformats.org/officeDocument/2006/relationships" id="257" r:id="R9e7ca7b1684740b9"/>
    <p:sldId xmlns:r="http://schemas.openxmlformats.org/officeDocument/2006/relationships" id="258" r:id="R5c5bee423a884105"/>
    <p:sldId xmlns:r="http://schemas.openxmlformats.org/officeDocument/2006/relationships" id="259" r:id="Rb89bdf2b269a4817"/>
    <p:sldId xmlns:r="http://schemas.openxmlformats.org/officeDocument/2006/relationships" id="260" r:id="R26cd71eac4a145ae"/>
    <p:sldId xmlns:r="http://schemas.openxmlformats.org/officeDocument/2006/relationships" id="261" r:id="Rcebfb7f93d9f4329"/>
    <p:sldId xmlns:r="http://schemas.openxmlformats.org/officeDocument/2006/relationships" id="262" r:id="Ree88732fc33f43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7c80644504232" /><Relationship Type="http://schemas.openxmlformats.org/officeDocument/2006/relationships/slide" Target="/ppt/slides/slide1.xml" Id="R9a8f44f1441f4127" /><Relationship Type="http://schemas.openxmlformats.org/officeDocument/2006/relationships/slide" Target="/ppt/slides/slide2.xml" Id="R9e7ca7b1684740b9" /><Relationship Type="http://schemas.openxmlformats.org/officeDocument/2006/relationships/slide" Target="/ppt/slides/slide3.xml" Id="R5c5bee423a884105" /><Relationship Type="http://schemas.openxmlformats.org/officeDocument/2006/relationships/slide" Target="/ppt/slides/slide4.xml" Id="Rb89bdf2b269a4817" /><Relationship Type="http://schemas.openxmlformats.org/officeDocument/2006/relationships/slide" Target="/ppt/slides/slide5.xml" Id="R26cd71eac4a145ae" /><Relationship Type="http://schemas.openxmlformats.org/officeDocument/2006/relationships/slide" Target="/ppt/slides/slide6.xml" Id="Rcebfb7f93d9f4329" /><Relationship Type="http://schemas.openxmlformats.org/officeDocument/2006/relationships/slide" Target="/ppt/slides/slide7.xml" Id="Ree88732fc33f43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c83a462154c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5781c670f4477" /><Relationship Type="http://schemas.openxmlformats.org/officeDocument/2006/relationships/theme" Target="/ppt/slideMasters/theme/theme1.xml" Id="R84c66d1dd66449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5781c670f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e968e7ff04d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fefb68d024f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41f3c75034a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bd3e679084c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466ab514540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44d637f1641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28f2da02b40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290 143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22 435 950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22 480 718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HAGEN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Skyåsvegen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