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fba5b4e11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a280a24434476"/>
  </p:sldMasterIdLst>
  <p:sldIdLst>
    <p:sldId xmlns:r="http://schemas.openxmlformats.org/officeDocument/2006/relationships" id="256" r:id="Rdee3b78dd72f422f"/>
    <p:sldId xmlns:r="http://schemas.openxmlformats.org/officeDocument/2006/relationships" id="257" r:id="R11ca331171604985"/>
    <p:sldId xmlns:r="http://schemas.openxmlformats.org/officeDocument/2006/relationships" id="258" r:id="R51a636fc04e94027"/>
    <p:sldId xmlns:r="http://schemas.openxmlformats.org/officeDocument/2006/relationships" id="259" r:id="R6ce8c7273f604f69"/>
    <p:sldId xmlns:r="http://schemas.openxmlformats.org/officeDocument/2006/relationships" id="260" r:id="R3078f4cf61454edf"/>
    <p:sldId xmlns:r="http://schemas.openxmlformats.org/officeDocument/2006/relationships" id="261" r:id="Readce35e07e64a93"/>
    <p:sldId xmlns:r="http://schemas.openxmlformats.org/officeDocument/2006/relationships" id="262" r:id="R2eb946aaab2d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a280a24434476" /><Relationship Type="http://schemas.openxmlformats.org/officeDocument/2006/relationships/slide" Target="/ppt/slides/slide1.xml" Id="Rdee3b78dd72f422f" /><Relationship Type="http://schemas.openxmlformats.org/officeDocument/2006/relationships/slide" Target="/ppt/slides/slide2.xml" Id="R11ca331171604985" /><Relationship Type="http://schemas.openxmlformats.org/officeDocument/2006/relationships/slide" Target="/ppt/slides/slide3.xml" Id="R51a636fc04e94027" /><Relationship Type="http://schemas.openxmlformats.org/officeDocument/2006/relationships/slide" Target="/ppt/slides/slide4.xml" Id="R6ce8c7273f604f69" /><Relationship Type="http://schemas.openxmlformats.org/officeDocument/2006/relationships/slide" Target="/ppt/slides/slide5.xml" Id="R3078f4cf61454edf" /><Relationship Type="http://schemas.openxmlformats.org/officeDocument/2006/relationships/slide" Target="/ppt/slides/slide6.xml" Id="Readce35e07e64a93" /><Relationship Type="http://schemas.openxmlformats.org/officeDocument/2006/relationships/slide" Target="/ppt/slides/slide7.xml" Id="R2eb946aaab2d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4c9fce084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12d5090844ac4" /><Relationship Type="http://schemas.openxmlformats.org/officeDocument/2006/relationships/theme" Target="/ppt/slideMasters/theme/theme1.xml" Id="R5552448367b9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112d509084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b365bf76a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c9fb199e6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27ea2861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df8a03c2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21d650f21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f81db5f73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76a800e82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HHB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22 077 490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22 146 491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HAGEN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Hagen Berg, Øvre Møllenberg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926 089 684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HHB INVEST AS</a:t>
            </a:r>
          </a:p>
        </p:txBody>
      </p:sp>
    </p:spTree>
  </p:cSld>
  <p:clrMapOvr>
    <a:masterClrMapping xmlns:a="http://schemas.openxmlformats.org/drawingml/2006/main"/>
  </p:clrMapOvr>
</p:sld>
</file>