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b0fc98285047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327ea500254fd7"/>
  </p:sldMasterIdLst>
  <p:sldIdLst>
    <p:sldId xmlns:r="http://schemas.openxmlformats.org/officeDocument/2006/relationships" id="256" r:id="Re01825a1a8f04b1c"/>
    <p:sldId xmlns:r="http://schemas.openxmlformats.org/officeDocument/2006/relationships" id="257" r:id="R86666ba7db6b4fb3"/>
    <p:sldId xmlns:r="http://schemas.openxmlformats.org/officeDocument/2006/relationships" id="258" r:id="Ra2694856c4ea42d7"/>
    <p:sldId xmlns:r="http://schemas.openxmlformats.org/officeDocument/2006/relationships" id="259" r:id="Rb251e20648034b84"/>
    <p:sldId xmlns:r="http://schemas.openxmlformats.org/officeDocument/2006/relationships" id="260" r:id="R1bf7aabaecec484e"/>
    <p:sldId xmlns:r="http://schemas.openxmlformats.org/officeDocument/2006/relationships" id="261" r:id="R41e6a27f37d14309"/>
    <p:sldId xmlns:r="http://schemas.openxmlformats.org/officeDocument/2006/relationships" id="262" r:id="Rbdc47a2b4fa742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27ea500254fd7" /><Relationship Type="http://schemas.openxmlformats.org/officeDocument/2006/relationships/slide" Target="/ppt/slides/slide1.xml" Id="Re01825a1a8f04b1c" /><Relationship Type="http://schemas.openxmlformats.org/officeDocument/2006/relationships/slide" Target="/ppt/slides/slide2.xml" Id="R86666ba7db6b4fb3" /><Relationship Type="http://schemas.openxmlformats.org/officeDocument/2006/relationships/slide" Target="/ppt/slides/slide3.xml" Id="Ra2694856c4ea42d7" /><Relationship Type="http://schemas.openxmlformats.org/officeDocument/2006/relationships/slide" Target="/ppt/slides/slide4.xml" Id="Rb251e20648034b84" /><Relationship Type="http://schemas.openxmlformats.org/officeDocument/2006/relationships/slide" Target="/ppt/slides/slide5.xml" Id="R1bf7aabaecec484e" /><Relationship Type="http://schemas.openxmlformats.org/officeDocument/2006/relationships/slide" Target="/ppt/slides/slide6.xml" Id="R41e6a27f37d14309" /><Relationship Type="http://schemas.openxmlformats.org/officeDocument/2006/relationships/slide" Target="/ppt/slides/slide7.xml" Id="Rbdc47a2b4fa742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9a1187dde44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5f48d6ec24bcb" /><Relationship Type="http://schemas.openxmlformats.org/officeDocument/2006/relationships/theme" Target="/ppt/slideMasters/theme/theme1.xml" Id="Ra68bc494bfae41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85f48d6ec24b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bd970ebd840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bf984bb9645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cdb2dc8de42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4ca93cc9847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7f502c62349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002090f2340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cf3010b164e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8 389 780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8 396 171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 DYB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Helgesens gate 76E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926 091 638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HELD AS</a:t>
            </a:r>
          </a:p>
        </p:txBody>
      </p:sp>
    </p:spTree>
  </p:cSld>
  <p:clrMapOvr>
    <a:masterClrMapping xmlns:a="http://schemas.openxmlformats.org/drawingml/2006/main"/>
  </p:clrMapOvr>
</p:sld>
</file>