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76a24e369548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352819047245c4"/>
  </p:sldMasterIdLst>
  <p:sldIdLst>
    <p:sldId xmlns:r="http://schemas.openxmlformats.org/officeDocument/2006/relationships" id="256" r:id="R6bb3abeae1d94764"/>
    <p:sldId xmlns:r="http://schemas.openxmlformats.org/officeDocument/2006/relationships" id="257" r:id="R77d77bb89483495a"/>
    <p:sldId xmlns:r="http://schemas.openxmlformats.org/officeDocument/2006/relationships" id="258" r:id="R3eeca4f6f6634daa"/>
    <p:sldId xmlns:r="http://schemas.openxmlformats.org/officeDocument/2006/relationships" id="259" r:id="R3ef4deb485844e38"/>
    <p:sldId xmlns:r="http://schemas.openxmlformats.org/officeDocument/2006/relationships" id="260" r:id="R41c901a804a140ee"/>
    <p:sldId xmlns:r="http://schemas.openxmlformats.org/officeDocument/2006/relationships" id="261" r:id="R18242f7c1d8848cb"/>
    <p:sldId xmlns:r="http://schemas.openxmlformats.org/officeDocument/2006/relationships" id="262" r:id="R854d2a437c804e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52819047245c4" /><Relationship Type="http://schemas.openxmlformats.org/officeDocument/2006/relationships/slide" Target="/ppt/slides/slide1.xml" Id="R6bb3abeae1d94764" /><Relationship Type="http://schemas.openxmlformats.org/officeDocument/2006/relationships/slide" Target="/ppt/slides/slide2.xml" Id="R77d77bb89483495a" /><Relationship Type="http://schemas.openxmlformats.org/officeDocument/2006/relationships/slide" Target="/ppt/slides/slide3.xml" Id="R3eeca4f6f6634daa" /><Relationship Type="http://schemas.openxmlformats.org/officeDocument/2006/relationships/slide" Target="/ppt/slides/slide4.xml" Id="R3ef4deb485844e38" /><Relationship Type="http://schemas.openxmlformats.org/officeDocument/2006/relationships/slide" Target="/ppt/slides/slide5.xml" Id="R41c901a804a140ee" /><Relationship Type="http://schemas.openxmlformats.org/officeDocument/2006/relationships/slide" Target="/ppt/slides/slide6.xml" Id="R18242f7c1d8848cb" /><Relationship Type="http://schemas.openxmlformats.org/officeDocument/2006/relationships/slide" Target="/ppt/slides/slide7.xml" Id="R854d2a437c804e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ca01ed9854b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8da6ec06e4c43" /><Relationship Type="http://schemas.openxmlformats.org/officeDocument/2006/relationships/theme" Target="/ppt/slideMasters/theme/theme1.xml" Id="Rcf0a85a27e0449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58da6ec06e4c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df930f5354b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02a97626647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1ab033d2f4c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17d3010e549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5e0b4e5a843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2ec67ac9741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f881c34ec4a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AROX TUNNEL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AROX TUNNEL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AROX TUNNEL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AROX TUNNEL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AROX TUNNEL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AROX TUNNEL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−108 719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−735 539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14 055 265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26 170 781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AROX TUNNEL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OXHOLM 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AROX TUNNEL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Are Oxholm, 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926 096 567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AROX TUNNEL AS</a:t>
            </a:r>
          </a:p>
        </p:txBody>
      </p:sp>
    </p:spTree>
  </p:cSld>
  <p:clrMapOvr>
    <a:masterClrMapping xmlns:a="http://schemas.openxmlformats.org/drawingml/2006/main"/>
  </p:clrMapOvr>
</p:sld>
</file>