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34be1ce3e740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673dcb0424032"/>
  </p:sldMasterIdLst>
  <p:sldIdLst>
    <p:sldId xmlns:r="http://schemas.openxmlformats.org/officeDocument/2006/relationships" id="256" r:id="R8528c7c7e27a4604"/>
    <p:sldId xmlns:r="http://schemas.openxmlformats.org/officeDocument/2006/relationships" id="257" r:id="R9841a27c2721437e"/>
    <p:sldId xmlns:r="http://schemas.openxmlformats.org/officeDocument/2006/relationships" id="258" r:id="Re1a8e7d1313c4818"/>
    <p:sldId xmlns:r="http://schemas.openxmlformats.org/officeDocument/2006/relationships" id="259" r:id="R8b2d998842f8493c"/>
    <p:sldId xmlns:r="http://schemas.openxmlformats.org/officeDocument/2006/relationships" id="260" r:id="Rb138bd647feb4013"/>
    <p:sldId xmlns:r="http://schemas.openxmlformats.org/officeDocument/2006/relationships" id="261" r:id="Re76b50d14536401e"/>
    <p:sldId xmlns:r="http://schemas.openxmlformats.org/officeDocument/2006/relationships" id="262" r:id="Rb7ea8b31e690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673dcb0424032" /><Relationship Type="http://schemas.openxmlformats.org/officeDocument/2006/relationships/slide" Target="/ppt/slides/slide1.xml" Id="R8528c7c7e27a4604" /><Relationship Type="http://schemas.openxmlformats.org/officeDocument/2006/relationships/slide" Target="/ppt/slides/slide2.xml" Id="R9841a27c2721437e" /><Relationship Type="http://schemas.openxmlformats.org/officeDocument/2006/relationships/slide" Target="/ppt/slides/slide3.xml" Id="Re1a8e7d1313c4818" /><Relationship Type="http://schemas.openxmlformats.org/officeDocument/2006/relationships/slide" Target="/ppt/slides/slide4.xml" Id="R8b2d998842f8493c" /><Relationship Type="http://schemas.openxmlformats.org/officeDocument/2006/relationships/slide" Target="/ppt/slides/slide5.xml" Id="Rb138bd647feb4013" /><Relationship Type="http://schemas.openxmlformats.org/officeDocument/2006/relationships/slide" Target="/ppt/slides/slide6.xml" Id="Re76b50d14536401e" /><Relationship Type="http://schemas.openxmlformats.org/officeDocument/2006/relationships/slide" Target="/ppt/slides/slide7.xml" Id="Rb7ea8b31e690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fc6671678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04c8d51cf452a" /><Relationship Type="http://schemas.openxmlformats.org/officeDocument/2006/relationships/theme" Target="/ppt/slideMasters/theme/theme1.xml" Id="R32060d84698f4b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f04c8d51cf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8ce6560e44d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f9ce2d7cb4e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d4421981348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1c910732e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92034d101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45ca2e9d14e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68db0f21443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BIKSET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BIKSET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9 924 890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BIKSET ROY VICTOR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BIKSET VEGARD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926 096 672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BIKSET INVEST AS</a:t>
            </a:r>
          </a:p>
        </p:txBody>
      </p:sp>
    </p:spTree>
  </p:cSld>
  <p:clrMapOvr>
    <a:masterClrMapping xmlns:a="http://schemas.openxmlformats.org/drawingml/2006/main"/>
  </p:clrMapOvr>
</p:sld>
</file>