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cbcacf6cb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3d8a8813d4e22"/>
  </p:sldMasterIdLst>
  <p:sldIdLst>
    <p:sldId xmlns:r="http://schemas.openxmlformats.org/officeDocument/2006/relationships" id="256" r:id="R2f256c67ddab4008"/>
    <p:sldId xmlns:r="http://schemas.openxmlformats.org/officeDocument/2006/relationships" id="257" r:id="R8115a11ff81a4ada"/>
    <p:sldId xmlns:r="http://schemas.openxmlformats.org/officeDocument/2006/relationships" id="258" r:id="R3260e03d53234765"/>
    <p:sldId xmlns:r="http://schemas.openxmlformats.org/officeDocument/2006/relationships" id="259" r:id="Rcb7b36b2f23c417d"/>
    <p:sldId xmlns:r="http://schemas.openxmlformats.org/officeDocument/2006/relationships" id="260" r:id="R10e921cf93d44370"/>
    <p:sldId xmlns:r="http://schemas.openxmlformats.org/officeDocument/2006/relationships" id="261" r:id="Rc496fd732e744a1e"/>
    <p:sldId xmlns:r="http://schemas.openxmlformats.org/officeDocument/2006/relationships" id="262" r:id="Ra530d7632f12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d8a8813d4e22" /><Relationship Type="http://schemas.openxmlformats.org/officeDocument/2006/relationships/slide" Target="/ppt/slides/slide1.xml" Id="R2f256c67ddab4008" /><Relationship Type="http://schemas.openxmlformats.org/officeDocument/2006/relationships/slide" Target="/ppt/slides/slide2.xml" Id="R8115a11ff81a4ada" /><Relationship Type="http://schemas.openxmlformats.org/officeDocument/2006/relationships/slide" Target="/ppt/slides/slide3.xml" Id="R3260e03d53234765" /><Relationship Type="http://schemas.openxmlformats.org/officeDocument/2006/relationships/slide" Target="/ppt/slides/slide4.xml" Id="Rcb7b36b2f23c417d" /><Relationship Type="http://schemas.openxmlformats.org/officeDocument/2006/relationships/slide" Target="/ppt/slides/slide5.xml" Id="R10e921cf93d44370" /><Relationship Type="http://schemas.openxmlformats.org/officeDocument/2006/relationships/slide" Target="/ppt/slides/slide6.xml" Id="Rc496fd732e744a1e" /><Relationship Type="http://schemas.openxmlformats.org/officeDocument/2006/relationships/slide" Target="/ppt/slides/slide7.xml" Id="Ra530d7632f12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85bfba6f5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0be68cb74fdc" /><Relationship Type="http://schemas.openxmlformats.org/officeDocument/2006/relationships/theme" Target="/ppt/slideMasters/theme/theme1.xml" Id="R3d53d3f49809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20be68cb7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c04e164f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116e8e30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b8d7ab14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131f9350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3363441e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7a54909c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88aa6235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