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6a03c2f5b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e18d5a7964287"/>
  </p:sldMasterIdLst>
  <p:sldIdLst>
    <p:sldId xmlns:r="http://schemas.openxmlformats.org/officeDocument/2006/relationships" id="256" r:id="R0cd8e0a069894040"/>
    <p:sldId xmlns:r="http://schemas.openxmlformats.org/officeDocument/2006/relationships" id="257" r:id="R77fbd9dd29194eda"/>
    <p:sldId xmlns:r="http://schemas.openxmlformats.org/officeDocument/2006/relationships" id="258" r:id="R77d182879a12481c"/>
    <p:sldId xmlns:r="http://schemas.openxmlformats.org/officeDocument/2006/relationships" id="259" r:id="R804ae30462f34818"/>
    <p:sldId xmlns:r="http://schemas.openxmlformats.org/officeDocument/2006/relationships" id="260" r:id="R38e942d77cf7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e18d5a7964287" /><Relationship Type="http://schemas.openxmlformats.org/officeDocument/2006/relationships/slide" Target="/ppt/slides/slide1.xml" Id="R0cd8e0a069894040" /><Relationship Type="http://schemas.openxmlformats.org/officeDocument/2006/relationships/slide" Target="/ppt/slides/slide2.xml" Id="R77fbd9dd29194eda" /><Relationship Type="http://schemas.openxmlformats.org/officeDocument/2006/relationships/slide" Target="/ppt/slides/slide3.xml" Id="R77d182879a12481c" /><Relationship Type="http://schemas.openxmlformats.org/officeDocument/2006/relationships/slide" Target="/ppt/slides/slide4.xml" Id="R804ae30462f34818" /><Relationship Type="http://schemas.openxmlformats.org/officeDocument/2006/relationships/slide" Target="/ppt/slides/slide5.xml" Id="R38e942d77cf7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091a4ca4c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46fbf4e464a22" /><Relationship Type="http://schemas.openxmlformats.org/officeDocument/2006/relationships/theme" Target="/ppt/slideMasters/theme/theme1.xml" Id="Rfcd23b0d898845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46fbf4e46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f16569440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bbd0f75a348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cc550214f4c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f03e0bc6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bc2fbf008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722 BUGATTI OSLO AIRPORT CITY TOM RANUM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 BUGATTI OSLO AIRPORT CITY TOM RANUM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926 099 175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