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7dfe574df246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ba83817a1041e5"/>
  </p:sldMasterIdLst>
  <p:sldIdLst>
    <p:sldId xmlns:r="http://schemas.openxmlformats.org/officeDocument/2006/relationships" id="256" r:id="R5c4bb4ce078b4b25"/>
    <p:sldId xmlns:r="http://schemas.openxmlformats.org/officeDocument/2006/relationships" id="257" r:id="Rff5fa1f5032741ca"/>
    <p:sldId xmlns:r="http://schemas.openxmlformats.org/officeDocument/2006/relationships" id="258" r:id="R4491fdf1d2f6411d"/>
    <p:sldId xmlns:r="http://schemas.openxmlformats.org/officeDocument/2006/relationships" id="259" r:id="R25d65beeec29401f"/>
    <p:sldId xmlns:r="http://schemas.openxmlformats.org/officeDocument/2006/relationships" id="260" r:id="R08e2ef1ecbe74dbb"/>
    <p:sldId xmlns:r="http://schemas.openxmlformats.org/officeDocument/2006/relationships" id="261" r:id="R5c9ed566606c4d7d"/>
    <p:sldId xmlns:r="http://schemas.openxmlformats.org/officeDocument/2006/relationships" id="262" r:id="R90e8cda6083a4f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ba83817a1041e5" /><Relationship Type="http://schemas.openxmlformats.org/officeDocument/2006/relationships/slide" Target="/ppt/slides/slide1.xml" Id="R5c4bb4ce078b4b25" /><Relationship Type="http://schemas.openxmlformats.org/officeDocument/2006/relationships/slide" Target="/ppt/slides/slide2.xml" Id="Rff5fa1f5032741ca" /><Relationship Type="http://schemas.openxmlformats.org/officeDocument/2006/relationships/slide" Target="/ppt/slides/slide3.xml" Id="R4491fdf1d2f6411d" /><Relationship Type="http://schemas.openxmlformats.org/officeDocument/2006/relationships/slide" Target="/ppt/slides/slide4.xml" Id="R25d65beeec29401f" /><Relationship Type="http://schemas.openxmlformats.org/officeDocument/2006/relationships/slide" Target="/ppt/slides/slide5.xml" Id="R08e2ef1ecbe74dbb" /><Relationship Type="http://schemas.openxmlformats.org/officeDocument/2006/relationships/slide" Target="/ppt/slides/slide6.xml" Id="R5c9ed566606c4d7d" /><Relationship Type="http://schemas.openxmlformats.org/officeDocument/2006/relationships/slide" Target="/ppt/slides/slide7.xml" Id="R90e8cda6083a4f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1bae3d0aec4a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80eddec8d425e" /><Relationship Type="http://schemas.openxmlformats.org/officeDocument/2006/relationships/theme" Target="/ppt/slideMasters/theme/theme1.xml" Id="R5a5f5aee87bf4f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680eddec8d42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3e33896bc43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dd827cd76d4a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5cc4bd50648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5a15e95e34f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e2b21e3d344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2dcb636c042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8e6fbddaa46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NORDRE VESTFOLD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NORDRE VESTFOLD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VESTFOLD ENTREPRENØR AS ble etablert [år] og holder til i Holmestrand.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NORDRE VESTFOLD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NORDRE VESTFOLD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NORDRE VESTFOLD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3 484 474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209 052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174 549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676 129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1 123 144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NORDRE VESTFOLD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 HENRIK ZIMMERMANN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 DAVID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NORDRE VESTFOLD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Nygårdsveien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3085 Holmestrand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926 102 184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NORDRE VESTFOLD ENTREPRENØR AS</a:t>
            </a:r>
          </a:p>
        </p:txBody>
      </p:sp>
    </p:spTree>
  </p:cSld>
  <p:clrMapOvr>
    <a:masterClrMapping xmlns:a="http://schemas.openxmlformats.org/drawingml/2006/main"/>
  </p:clrMapOvr>
</p:sld>
</file>