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8a2bd7426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3acf3b35c4bf0"/>
  </p:sldMasterIdLst>
  <p:sldIdLst>
    <p:sldId xmlns:r="http://schemas.openxmlformats.org/officeDocument/2006/relationships" id="256" r:id="R360e25583a7a4972"/>
    <p:sldId xmlns:r="http://schemas.openxmlformats.org/officeDocument/2006/relationships" id="257" r:id="R607b7a6a83964231"/>
    <p:sldId xmlns:r="http://schemas.openxmlformats.org/officeDocument/2006/relationships" id="258" r:id="Reee9533e05744974"/>
    <p:sldId xmlns:r="http://schemas.openxmlformats.org/officeDocument/2006/relationships" id="259" r:id="R71eb758109ef411c"/>
    <p:sldId xmlns:r="http://schemas.openxmlformats.org/officeDocument/2006/relationships" id="260" r:id="R94a74264e665445c"/>
    <p:sldId xmlns:r="http://schemas.openxmlformats.org/officeDocument/2006/relationships" id="261" r:id="Rcc013a0467d44b2b"/>
    <p:sldId xmlns:r="http://schemas.openxmlformats.org/officeDocument/2006/relationships" id="262" r:id="R48526086ba4b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3acf3b35c4bf0" /><Relationship Type="http://schemas.openxmlformats.org/officeDocument/2006/relationships/slide" Target="/ppt/slides/slide1.xml" Id="R360e25583a7a4972" /><Relationship Type="http://schemas.openxmlformats.org/officeDocument/2006/relationships/slide" Target="/ppt/slides/slide2.xml" Id="R607b7a6a83964231" /><Relationship Type="http://schemas.openxmlformats.org/officeDocument/2006/relationships/slide" Target="/ppt/slides/slide3.xml" Id="Reee9533e05744974" /><Relationship Type="http://schemas.openxmlformats.org/officeDocument/2006/relationships/slide" Target="/ppt/slides/slide4.xml" Id="R71eb758109ef411c" /><Relationship Type="http://schemas.openxmlformats.org/officeDocument/2006/relationships/slide" Target="/ppt/slides/slide5.xml" Id="R94a74264e665445c" /><Relationship Type="http://schemas.openxmlformats.org/officeDocument/2006/relationships/slide" Target="/ppt/slides/slide6.xml" Id="Rcc013a0467d44b2b" /><Relationship Type="http://schemas.openxmlformats.org/officeDocument/2006/relationships/slide" Target="/ppt/slides/slide7.xml" Id="R48526086ba4b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ea29910b0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1e43bb1f54e4f" /><Relationship Type="http://schemas.openxmlformats.org/officeDocument/2006/relationships/theme" Target="/ppt/slideMasters/theme/theme1.xml" Id="Rc6ff60ed7d24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1e43bb1f5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02626c536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adcb21114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5dd4edf7f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5deae3725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09d61efa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176adf5c14c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eec547a10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THECA 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THECA INVESTERINGER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59 354 624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THERESE C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Rømckes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