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71ab913c2e44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410a081a7e4493"/>
  </p:sldMasterIdLst>
  <p:sldIdLst>
    <p:sldId xmlns:r="http://schemas.openxmlformats.org/officeDocument/2006/relationships" id="256" r:id="Ra34fac9011cc4602"/>
    <p:sldId xmlns:r="http://schemas.openxmlformats.org/officeDocument/2006/relationships" id="257" r:id="R9e60f18aa21343ad"/>
    <p:sldId xmlns:r="http://schemas.openxmlformats.org/officeDocument/2006/relationships" id="258" r:id="R65388340d01f474b"/>
    <p:sldId xmlns:r="http://schemas.openxmlformats.org/officeDocument/2006/relationships" id="259" r:id="Rb0e87e98f1ea4c79"/>
    <p:sldId xmlns:r="http://schemas.openxmlformats.org/officeDocument/2006/relationships" id="260" r:id="R19e7de7cf301478d"/>
    <p:sldId xmlns:r="http://schemas.openxmlformats.org/officeDocument/2006/relationships" id="261" r:id="R48aa498897e74f3b"/>
    <p:sldId xmlns:r="http://schemas.openxmlformats.org/officeDocument/2006/relationships" id="262" r:id="R2705d836c5a144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410a081a7e4493" /><Relationship Type="http://schemas.openxmlformats.org/officeDocument/2006/relationships/slide" Target="/ppt/slides/slide1.xml" Id="Ra34fac9011cc4602" /><Relationship Type="http://schemas.openxmlformats.org/officeDocument/2006/relationships/slide" Target="/ppt/slides/slide2.xml" Id="R9e60f18aa21343ad" /><Relationship Type="http://schemas.openxmlformats.org/officeDocument/2006/relationships/slide" Target="/ppt/slides/slide3.xml" Id="R65388340d01f474b" /><Relationship Type="http://schemas.openxmlformats.org/officeDocument/2006/relationships/slide" Target="/ppt/slides/slide4.xml" Id="Rb0e87e98f1ea4c79" /><Relationship Type="http://schemas.openxmlformats.org/officeDocument/2006/relationships/slide" Target="/ppt/slides/slide5.xml" Id="R19e7de7cf301478d" /><Relationship Type="http://schemas.openxmlformats.org/officeDocument/2006/relationships/slide" Target="/ppt/slides/slide6.xml" Id="R48aa498897e74f3b" /><Relationship Type="http://schemas.openxmlformats.org/officeDocument/2006/relationships/slide" Target="/ppt/slides/slide7.xml" Id="R2705d836c5a144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0c8334450549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ff9d1f267b4c7f" /><Relationship Type="http://schemas.openxmlformats.org/officeDocument/2006/relationships/theme" Target="/ppt/slideMasters/theme/theme1.xml" Id="R33a88d118f6944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ff9d1f267b4c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d43a2485274b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67cf4980b044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f404c97a3a47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6b0e8b294546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4491bd981b4e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dd2b508a994b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ca2b70f15a4e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AVIADRONE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AVIADRONE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AVIADRONE AS ble etablert [år] og holder til i Stavsjø.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AVIADRONE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AVIADRONE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AVIADRONE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127 641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52 294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AVIADRONE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MAY IRENE ØDEGÅRD STRANGSTAD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STRANGSTAD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AVIADRONE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Nesvegen 1147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2353 Stavsjø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olav.strangstad@gmail.com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926 106 627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AVIADRONE AS</a:t>
            </a:r>
          </a:p>
        </p:txBody>
      </p:sp>
    </p:spTree>
  </p:cSld>
  <p:clrMapOvr>
    <a:masterClrMapping xmlns:a="http://schemas.openxmlformats.org/drawingml/2006/main"/>
  </p:clrMapOvr>
</p:sld>
</file>