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c97893dd2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11a3e179a4817"/>
  </p:sldMasterIdLst>
  <p:sldIdLst>
    <p:sldId xmlns:r="http://schemas.openxmlformats.org/officeDocument/2006/relationships" id="256" r:id="Rb7c88fd56f6d4b6d"/>
    <p:sldId xmlns:r="http://schemas.openxmlformats.org/officeDocument/2006/relationships" id="257" r:id="Reb2c603f4279419e"/>
    <p:sldId xmlns:r="http://schemas.openxmlformats.org/officeDocument/2006/relationships" id="258" r:id="R3d22a6fbb4aa4cc9"/>
    <p:sldId xmlns:r="http://schemas.openxmlformats.org/officeDocument/2006/relationships" id="259" r:id="R4787a82dac174782"/>
    <p:sldId xmlns:r="http://schemas.openxmlformats.org/officeDocument/2006/relationships" id="260" r:id="R6270869e26004861"/>
    <p:sldId xmlns:r="http://schemas.openxmlformats.org/officeDocument/2006/relationships" id="261" r:id="R23bc939c15ee436a"/>
    <p:sldId xmlns:r="http://schemas.openxmlformats.org/officeDocument/2006/relationships" id="262" r:id="R360d33d92e69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11a3e179a4817" /><Relationship Type="http://schemas.openxmlformats.org/officeDocument/2006/relationships/slide" Target="/ppt/slides/slide1.xml" Id="Rb7c88fd56f6d4b6d" /><Relationship Type="http://schemas.openxmlformats.org/officeDocument/2006/relationships/slide" Target="/ppt/slides/slide2.xml" Id="Reb2c603f4279419e" /><Relationship Type="http://schemas.openxmlformats.org/officeDocument/2006/relationships/slide" Target="/ppt/slides/slide3.xml" Id="R3d22a6fbb4aa4cc9" /><Relationship Type="http://schemas.openxmlformats.org/officeDocument/2006/relationships/slide" Target="/ppt/slides/slide4.xml" Id="R4787a82dac174782" /><Relationship Type="http://schemas.openxmlformats.org/officeDocument/2006/relationships/slide" Target="/ppt/slides/slide5.xml" Id="R6270869e26004861" /><Relationship Type="http://schemas.openxmlformats.org/officeDocument/2006/relationships/slide" Target="/ppt/slides/slide6.xml" Id="R23bc939c15ee436a" /><Relationship Type="http://schemas.openxmlformats.org/officeDocument/2006/relationships/slide" Target="/ppt/slides/slide7.xml" Id="R360d33d92e69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622df9385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a994524154d0a" /><Relationship Type="http://schemas.openxmlformats.org/officeDocument/2006/relationships/theme" Target="/ppt/slideMasters/theme/theme1.xml" Id="R2ee409e993fa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a99452415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a76ee86ca46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8c3fb2800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dd2d0f1e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97f15b6e9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494657b214b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00b3d8524a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3f0ee9d58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HÅLAND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HÅLAND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HÅLAND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HÅLAND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HÅLAND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HÅLAND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HÅLAND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HÅLAND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279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926 109 359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HÅLAND INVEST AS</a:t>
            </a:r>
          </a:p>
        </p:txBody>
      </p:sp>
    </p:spTree>
  </p:cSld>
  <p:clrMapOvr>
    <a:masterClrMapping xmlns:a="http://schemas.openxmlformats.org/drawingml/2006/main"/>
  </p:clrMapOvr>
</p:sld>
</file>