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3f6d73d07642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45db38c944446c"/>
  </p:sldMasterIdLst>
  <p:sldIdLst>
    <p:sldId xmlns:r="http://schemas.openxmlformats.org/officeDocument/2006/relationships" id="256" r:id="R01dab2bc5e234702"/>
    <p:sldId xmlns:r="http://schemas.openxmlformats.org/officeDocument/2006/relationships" id="257" r:id="R1041f81afbfb4835"/>
    <p:sldId xmlns:r="http://schemas.openxmlformats.org/officeDocument/2006/relationships" id="258" r:id="R79c4fbba65b84d11"/>
    <p:sldId xmlns:r="http://schemas.openxmlformats.org/officeDocument/2006/relationships" id="259" r:id="R6a7942e649cc45c3"/>
    <p:sldId xmlns:r="http://schemas.openxmlformats.org/officeDocument/2006/relationships" id="260" r:id="Ra9b69868b8144132"/>
    <p:sldId xmlns:r="http://schemas.openxmlformats.org/officeDocument/2006/relationships" id="261" r:id="Ra9f698cbf0134fb4"/>
    <p:sldId xmlns:r="http://schemas.openxmlformats.org/officeDocument/2006/relationships" id="262" r:id="Ree4de61ff7e349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5db38c944446c" /><Relationship Type="http://schemas.openxmlformats.org/officeDocument/2006/relationships/slide" Target="/ppt/slides/slide1.xml" Id="R01dab2bc5e234702" /><Relationship Type="http://schemas.openxmlformats.org/officeDocument/2006/relationships/slide" Target="/ppt/slides/slide2.xml" Id="R1041f81afbfb4835" /><Relationship Type="http://schemas.openxmlformats.org/officeDocument/2006/relationships/slide" Target="/ppt/slides/slide3.xml" Id="R79c4fbba65b84d11" /><Relationship Type="http://schemas.openxmlformats.org/officeDocument/2006/relationships/slide" Target="/ppt/slides/slide4.xml" Id="R6a7942e649cc45c3" /><Relationship Type="http://schemas.openxmlformats.org/officeDocument/2006/relationships/slide" Target="/ppt/slides/slide5.xml" Id="Ra9b69868b8144132" /><Relationship Type="http://schemas.openxmlformats.org/officeDocument/2006/relationships/slide" Target="/ppt/slides/slide6.xml" Id="Ra9f698cbf0134fb4" /><Relationship Type="http://schemas.openxmlformats.org/officeDocument/2006/relationships/slide" Target="/ppt/slides/slide7.xml" Id="Ree4de61ff7e349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a79086de841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1e00c2d604917" /><Relationship Type="http://schemas.openxmlformats.org/officeDocument/2006/relationships/theme" Target="/ppt/slideMasters/theme/theme1.xml" Id="R465055c1747148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41e00c2d6049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77b51536048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26d15827c43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cb804ebc64c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129a2588843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9cbbbe52d48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50317cd9b4d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48ebf927d4e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SKONNERT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SKONNERT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57 872 294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59 089 882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GJERSØE KARIN MARGARETA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926 109 669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