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d31f3aea9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10a397b23429e"/>
  </p:sldMasterIdLst>
  <p:sldIdLst>
    <p:sldId xmlns:r="http://schemas.openxmlformats.org/officeDocument/2006/relationships" id="256" r:id="R7271bfd9487e4369"/>
    <p:sldId xmlns:r="http://schemas.openxmlformats.org/officeDocument/2006/relationships" id="257" r:id="R49cb7e3c5820490c"/>
    <p:sldId xmlns:r="http://schemas.openxmlformats.org/officeDocument/2006/relationships" id="258" r:id="Rdd29bc1034224349"/>
    <p:sldId xmlns:r="http://schemas.openxmlformats.org/officeDocument/2006/relationships" id="259" r:id="R92c91997383e469a"/>
    <p:sldId xmlns:r="http://schemas.openxmlformats.org/officeDocument/2006/relationships" id="260" r:id="R31fbf062d5b4481e"/>
    <p:sldId xmlns:r="http://schemas.openxmlformats.org/officeDocument/2006/relationships" id="261" r:id="Rca79cc219d7346ea"/>
    <p:sldId xmlns:r="http://schemas.openxmlformats.org/officeDocument/2006/relationships" id="262" r:id="Rda4c4a2e8ba2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10a397b23429e" /><Relationship Type="http://schemas.openxmlformats.org/officeDocument/2006/relationships/slide" Target="/ppt/slides/slide1.xml" Id="R7271bfd9487e4369" /><Relationship Type="http://schemas.openxmlformats.org/officeDocument/2006/relationships/slide" Target="/ppt/slides/slide2.xml" Id="R49cb7e3c5820490c" /><Relationship Type="http://schemas.openxmlformats.org/officeDocument/2006/relationships/slide" Target="/ppt/slides/slide3.xml" Id="Rdd29bc1034224349" /><Relationship Type="http://schemas.openxmlformats.org/officeDocument/2006/relationships/slide" Target="/ppt/slides/slide4.xml" Id="R92c91997383e469a" /><Relationship Type="http://schemas.openxmlformats.org/officeDocument/2006/relationships/slide" Target="/ppt/slides/slide5.xml" Id="R31fbf062d5b4481e" /><Relationship Type="http://schemas.openxmlformats.org/officeDocument/2006/relationships/slide" Target="/ppt/slides/slide6.xml" Id="Rca79cc219d7346ea" /><Relationship Type="http://schemas.openxmlformats.org/officeDocument/2006/relationships/slide" Target="/ppt/slides/slide7.xml" Id="Rda4c4a2e8ba2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54c7fa20c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9a40bd957452b" /><Relationship Type="http://schemas.openxmlformats.org/officeDocument/2006/relationships/theme" Target="/ppt/slideMasters/theme/theme1.xml" Id="R50c3389ff3e9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9a40bd957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28f5304b7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22e823ae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14c69633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575d81c5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816ffcd4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660e712544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ef6400eec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MISKATONIC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ble etablert [år] og holder til i Hovin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58 075 488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59 582 764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ANDERS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Hauganvegen 342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3652 Hovin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