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bf868ca0b84e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bd4fdf1b2a4e2d"/>
  </p:sldMasterIdLst>
  <p:sldIdLst>
    <p:sldId xmlns:r="http://schemas.openxmlformats.org/officeDocument/2006/relationships" id="256" r:id="Red6bde6612184acf"/>
    <p:sldId xmlns:r="http://schemas.openxmlformats.org/officeDocument/2006/relationships" id="257" r:id="R51dac85c23184cf9"/>
    <p:sldId xmlns:r="http://schemas.openxmlformats.org/officeDocument/2006/relationships" id="258" r:id="Rc0105db6c7cb4c9b"/>
    <p:sldId xmlns:r="http://schemas.openxmlformats.org/officeDocument/2006/relationships" id="259" r:id="Rd2024ceadc1b43db"/>
    <p:sldId xmlns:r="http://schemas.openxmlformats.org/officeDocument/2006/relationships" id="260" r:id="R2ff38452a0ba4d99"/>
    <p:sldId xmlns:r="http://schemas.openxmlformats.org/officeDocument/2006/relationships" id="261" r:id="Rf9a14e5aa2ee4ad0"/>
    <p:sldId xmlns:r="http://schemas.openxmlformats.org/officeDocument/2006/relationships" id="262" r:id="Rad27d140125a49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bd4fdf1b2a4e2d" /><Relationship Type="http://schemas.openxmlformats.org/officeDocument/2006/relationships/slide" Target="/ppt/slides/slide1.xml" Id="Red6bde6612184acf" /><Relationship Type="http://schemas.openxmlformats.org/officeDocument/2006/relationships/slide" Target="/ppt/slides/slide2.xml" Id="R51dac85c23184cf9" /><Relationship Type="http://schemas.openxmlformats.org/officeDocument/2006/relationships/slide" Target="/ppt/slides/slide3.xml" Id="Rc0105db6c7cb4c9b" /><Relationship Type="http://schemas.openxmlformats.org/officeDocument/2006/relationships/slide" Target="/ppt/slides/slide4.xml" Id="Rd2024ceadc1b43db" /><Relationship Type="http://schemas.openxmlformats.org/officeDocument/2006/relationships/slide" Target="/ppt/slides/slide5.xml" Id="R2ff38452a0ba4d99" /><Relationship Type="http://schemas.openxmlformats.org/officeDocument/2006/relationships/slide" Target="/ppt/slides/slide6.xml" Id="Rf9a14e5aa2ee4ad0" /><Relationship Type="http://schemas.openxmlformats.org/officeDocument/2006/relationships/slide" Target="/ppt/slides/slide7.xml" Id="Rad27d140125a49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dc5090d6524e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7c9bff0c84a5c" /><Relationship Type="http://schemas.openxmlformats.org/officeDocument/2006/relationships/theme" Target="/ppt/slideMasters/theme/theme1.xml" Id="Rbac2b0e891a64c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67c9bff0c84a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ca7a689d9a48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66847085d344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392e9819524f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d6e9e79dd84f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d443c9321140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8c8a835a34f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840a1aba147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AI.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AI. HOLDING AS ble etablert [år] og holder til i Vigrestad.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−45 692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1 152 945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334 293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851 788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ASLE INGEBRETHSEN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Asle Ingebrethsen, Stokkalandsbakken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4362 Vigrestad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926 114 166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AI. HOLDING AS</a:t>
            </a:r>
          </a:p>
        </p:txBody>
      </p:sp>
    </p:spTree>
  </p:cSld>
  <p:clrMapOvr>
    <a:masterClrMapping xmlns:a="http://schemas.openxmlformats.org/drawingml/2006/main"/>
  </p:clrMapOvr>
</p:sld>
</file>