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70cdf027f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abc7135ea44cd"/>
  </p:sldMasterIdLst>
  <p:sldIdLst>
    <p:sldId xmlns:r="http://schemas.openxmlformats.org/officeDocument/2006/relationships" id="256" r:id="R5a5f8993a0504311"/>
    <p:sldId xmlns:r="http://schemas.openxmlformats.org/officeDocument/2006/relationships" id="257" r:id="R72ad35046c724e7c"/>
    <p:sldId xmlns:r="http://schemas.openxmlformats.org/officeDocument/2006/relationships" id="258" r:id="R8c862254d36b4680"/>
    <p:sldId xmlns:r="http://schemas.openxmlformats.org/officeDocument/2006/relationships" id="259" r:id="R196d608f86414dd6"/>
    <p:sldId xmlns:r="http://schemas.openxmlformats.org/officeDocument/2006/relationships" id="260" r:id="Rb0840d16bbb647b0"/>
    <p:sldId xmlns:r="http://schemas.openxmlformats.org/officeDocument/2006/relationships" id="261" r:id="Rbbdfecfaf7c941f7"/>
    <p:sldId xmlns:r="http://schemas.openxmlformats.org/officeDocument/2006/relationships" id="262" r:id="Re3f0b5a6591c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abc7135ea44cd" /><Relationship Type="http://schemas.openxmlformats.org/officeDocument/2006/relationships/slide" Target="/ppt/slides/slide1.xml" Id="R5a5f8993a0504311" /><Relationship Type="http://schemas.openxmlformats.org/officeDocument/2006/relationships/slide" Target="/ppt/slides/slide2.xml" Id="R72ad35046c724e7c" /><Relationship Type="http://schemas.openxmlformats.org/officeDocument/2006/relationships/slide" Target="/ppt/slides/slide3.xml" Id="R8c862254d36b4680" /><Relationship Type="http://schemas.openxmlformats.org/officeDocument/2006/relationships/slide" Target="/ppt/slides/slide4.xml" Id="R196d608f86414dd6" /><Relationship Type="http://schemas.openxmlformats.org/officeDocument/2006/relationships/slide" Target="/ppt/slides/slide5.xml" Id="Rb0840d16bbb647b0" /><Relationship Type="http://schemas.openxmlformats.org/officeDocument/2006/relationships/slide" Target="/ppt/slides/slide6.xml" Id="Rbbdfecfaf7c941f7" /><Relationship Type="http://schemas.openxmlformats.org/officeDocument/2006/relationships/slide" Target="/ppt/slides/slide7.xml" Id="Re3f0b5a6591c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a8c85ac21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2d3a0007c491c" /><Relationship Type="http://schemas.openxmlformats.org/officeDocument/2006/relationships/theme" Target="/ppt/slideMasters/theme/theme1.xml" Id="R57e42bc2124246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2d3a0007c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90ca7a127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ec88ff30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0d15c530a49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f69fb296f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f6a207af34f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5141332c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90358ec2d46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 HOLDINGS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3 676 090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JOHAN KAMØY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Kolstien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926 115 979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 HOLDINGS AS</a:t>
            </a:r>
          </a:p>
        </p:txBody>
      </p:sp>
    </p:spTree>
  </p:cSld>
  <p:clrMapOvr>
    <a:masterClrMapping xmlns:a="http://schemas.openxmlformats.org/drawingml/2006/main"/>
  </p:clrMapOvr>
</p:sld>
</file>