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c421ccebc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9ebe6d0d745ff"/>
  </p:sldMasterIdLst>
  <p:sldIdLst>
    <p:sldId xmlns:r="http://schemas.openxmlformats.org/officeDocument/2006/relationships" id="256" r:id="R5d79e685b5424736"/>
    <p:sldId xmlns:r="http://schemas.openxmlformats.org/officeDocument/2006/relationships" id="257" r:id="R40da48825ebb46c8"/>
    <p:sldId xmlns:r="http://schemas.openxmlformats.org/officeDocument/2006/relationships" id="258" r:id="Rdce2416a747042bc"/>
    <p:sldId xmlns:r="http://schemas.openxmlformats.org/officeDocument/2006/relationships" id="259" r:id="R5cb4e93863134043"/>
    <p:sldId xmlns:r="http://schemas.openxmlformats.org/officeDocument/2006/relationships" id="260" r:id="Rb6b0b2bb20ab4f05"/>
    <p:sldId xmlns:r="http://schemas.openxmlformats.org/officeDocument/2006/relationships" id="261" r:id="R718a614126754dad"/>
    <p:sldId xmlns:r="http://schemas.openxmlformats.org/officeDocument/2006/relationships" id="262" r:id="Rf95e561894bf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9ebe6d0d745ff" /><Relationship Type="http://schemas.openxmlformats.org/officeDocument/2006/relationships/slide" Target="/ppt/slides/slide1.xml" Id="R5d79e685b5424736" /><Relationship Type="http://schemas.openxmlformats.org/officeDocument/2006/relationships/slide" Target="/ppt/slides/slide2.xml" Id="R40da48825ebb46c8" /><Relationship Type="http://schemas.openxmlformats.org/officeDocument/2006/relationships/slide" Target="/ppt/slides/slide3.xml" Id="Rdce2416a747042bc" /><Relationship Type="http://schemas.openxmlformats.org/officeDocument/2006/relationships/slide" Target="/ppt/slides/slide4.xml" Id="R5cb4e93863134043" /><Relationship Type="http://schemas.openxmlformats.org/officeDocument/2006/relationships/slide" Target="/ppt/slides/slide5.xml" Id="Rb6b0b2bb20ab4f05" /><Relationship Type="http://schemas.openxmlformats.org/officeDocument/2006/relationships/slide" Target="/ppt/slides/slide6.xml" Id="R718a614126754dad" /><Relationship Type="http://schemas.openxmlformats.org/officeDocument/2006/relationships/slide" Target="/ppt/slides/slide7.xml" Id="Rf95e561894bf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a64ebccad4d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539a7918445d" /><Relationship Type="http://schemas.openxmlformats.org/officeDocument/2006/relationships/theme" Target="/ppt/slideMasters/theme/theme1.xml" Id="R4e0a90a32bec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d539a7918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c78a2633c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411c1d547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73b972349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7c0b1ee5044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c06f1c98046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004c537b942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b75b3e2db41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26 664 592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31 558 177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HEMMINGSEN HALLGEIR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926 122 851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