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ffa402032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72e749f38d43e8"/>
  </p:sldMasterIdLst>
  <p:sldIdLst>
    <p:sldId xmlns:r="http://schemas.openxmlformats.org/officeDocument/2006/relationships" id="256" r:id="R031d2e84b5a04099"/>
    <p:sldId xmlns:r="http://schemas.openxmlformats.org/officeDocument/2006/relationships" id="257" r:id="R6b1314d155e54d13"/>
    <p:sldId xmlns:r="http://schemas.openxmlformats.org/officeDocument/2006/relationships" id="258" r:id="Rd879880bbd0e4705"/>
    <p:sldId xmlns:r="http://schemas.openxmlformats.org/officeDocument/2006/relationships" id="259" r:id="R01ba2db4106b4f4e"/>
    <p:sldId xmlns:r="http://schemas.openxmlformats.org/officeDocument/2006/relationships" id="260" r:id="R2fae342f72dc4536"/>
    <p:sldId xmlns:r="http://schemas.openxmlformats.org/officeDocument/2006/relationships" id="261" r:id="R098231cae0634dc9"/>
    <p:sldId xmlns:r="http://schemas.openxmlformats.org/officeDocument/2006/relationships" id="262" r:id="R1baaebe2b5e9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2e749f38d43e8" /><Relationship Type="http://schemas.openxmlformats.org/officeDocument/2006/relationships/slide" Target="/ppt/slides/slide1.xml" Id="R031d2e84b5a04099" /><Relationship Type="http://schemas.openxmlformats.org/officeDocument/2006/relationships/slide" Target="/ppt/slides/slide2.xml" Id="R6b1314d155e54d13" /><Relationship Type="http://schemas.openxmlformats.org/officeDocument/2006/relationships/slide" Target="/ppt/slides/slide3.xml" Id="Rd879880bbd0e4705" /><Relationship Type="http://schemas.openxmlformats.org/officeDocument/2006/relationships/slide" Target="/ppt/slides/slide4.xml" Id="R01ba2db4106b4f4e" /><Relationship Type="http://schemas.openxmlformats.org/officeDocument/2006/relationships/slide" Target="/ppt/slides/slide5.xml" Id="R2fae342f72dc4536" /><Relationship Type="http://schemas.openxmlformats.org/officeDocument/2006/relationships/slide" Target="/ppt/slides/slide6.xml" Id="R098231cae0634dc9" /><Relationship Type="http://schemas.openxmlformats.org/officeDocument/2006/relationships/slide" Target="/ppt/slides/slide7.xml" Id="R1baaebe2b5e9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5ef26bad2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4673d96694413" /><Relationship Type="http://schemas.openxmlformats.org/officeDocument/2006/relationships/theme" Target="/ppt/slideMasters/theme/theme1.xml" Id="R476cebcc1ec64c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4673d9669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7109ad5c347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ecb31fdf1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0a4c577b24e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f2b38566d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56071966a44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01e15c36345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906835897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NØSTVIKEN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NØSTVIKEN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1 496 081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5 216 950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OVIK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926 123 696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NØSTVIKEN HOLDING AS</a:t>
            </a:r>
          </a:p>
        </p:txBody>
      </p:sp>
    </p:spTree>
  </p:cSld>
  <p:clrMapOvr>
    <a:masterClrMapping xmlns:a="http://schemas.openxmlformats.org/drawingml/2006/main"/>
  </p:clrMapOvr>
</p:sld>
</file>