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a7a4d5ee29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d4f0199af49b7"/>
  </p:sldMasterIdLst>
  <p:sldIdLst>
    <p:sldId xmlns:r="http://schemas.openxmlformats.org/officeDocument/2006/relationships" id="256" r:id="Rc1d1b227ee874e29"/>
    <p:sldId xmlns:r="http://schemas.openxmlformats.org/officeDocument/2006/relationships" id="257" r:id="Rfe7a500ef52448e7"/>
    <p:sldId xmlns:r="http://schemas.openxmlformats.org/officeDocument/2006/relationships" id="258" r:id="Rf15a85bdfcff4688"/>
    <p:sldId xmlns:r="http://schemas.openxmlformats.org/officeDocument/2006/relationships" id="259" r:id="R997f3065357e48d0"/>
    <p:sldId xmlns:r="http://schemas.openxmlformats.org/officeDocument/2006/relationships" id="260" r:id="R8356f710933148d7"/>
    <p:sldId xmlns:r="http://schemas.openxmlformats.org/officeDocument/2006/relationships" id="261" r:id="Rca1d39f167794d49"/>
    <p:sldId xmlns:r="http://schemas.openxmlformats.org/officeDocument/2006/relationships" id="262" r:id="R2c8a9f2e094b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d4f0199af49b7" /><Relationship Type="http://schemas.openxmlformats.org/officeDocument/2006/relationships/slide" Target="/ppt/slides/slide1.xml" Id="Rc1d1b227ee874e29" /><Relationship Type="http://schemas.openxmlformats.org/officeDocument/2006/relationships/slide" Target="/ppt/slides/slide2.xml" Id="Rfe7a500ef52448e7" /><Relationship Type="http://schemas.openxmlformats.org/officeDocument/2006/relationships/slide" Target="/ppt/slides/slide3.xml" Id="Rf15a85bdfcff4688" /><Relationship Type="http://schemas.openxmlformats.org/officeDocument/2006/relationships/slide" Target="/ppt/slides/slide4.xml" Id="R997f3065357e48d0" /><Relationship Type="http://schemas.openxmlformats.org/officeDocument/2006/relationships/slide" Target="/ppt/slides/slide5.xml" Id="R8356f710933148d7" /><Relationship Type="http://schemas.openxmlformats.org/officeDocument/2006/relationships/slide" Target="/ppt/slides/slide6.xml" Id="Rca1d39f167794d49" /><Relationship Type="http://schemas.openxmlformats.org/officeDocument/2006/relationships/slide" Target="/ppt/slides/slide7.xml" Id="R2c8a9f2e094b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c18753a0d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f17f0eb304765" /><Relationship Type="http://schemas.openxmlformats.org/officeDocument/2006/relationships/theme" Target="/ppt/slideMasters/theme/theme1.xml" Id="Rbfb47000e0674d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f17f0eb30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1cc8dd26a4f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20fa636f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e062592e6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a1ced53a246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b60b22c6742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ae9b17f545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ebd9344bd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AHE HOLDING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162 549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ERIK STRUCK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3173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926 128 949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AHE HOLDING AS</a:t>
            </a:r>
          </a:p>
        </p:txBody>
      </p:sp>
    </p:spTree>
  </p:cSld>
  <p:clrMapOvr>
    <a:masterClrMapping xmlns:a="http://schemas.openxmlformats.org/drawingml/2006/main"/>
  </p:clrMapOvr>
</p:sld>
</file>