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f8cc5c2b2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c1ca1b11b4bf0"/>
  </p:sldMasterIdLst>
  <p:sldIdLst>
    <p:sldId xmlns:r="http://schemas.openxmlformats.org/officeDocument/2006/relationships" id="256" r:id="Rfe4985607e004146"/>
    <p:sldId xmlns:r="http://schemas.openxmlformats.org/officeDocument/2006/relationships" id="257" r:id="R257b8395afc5467b"/>
    <p:sldId xmlns:r="http://schemas.openxmlformats.org/officeDocument/2006/relationships" id="258" r:id="R58eba3264632409f"/>
    <p:sldId xmlns:r="http://schemas.openxmlformats.org/officeDocument/2006/relationships" id="259" r:id="Rb42b04180b8e447a"/>
    <p:sldId xmlns:r="http://schemas.openxmlformats.org/officeDocument/2006/relationships" id="260" r:id="R608a447d147141a7"/>
    <p:sldId xmlns:r="http://schemas.openxmlformats.org/officeDocument/2006/relationships" id="261" r:id="R1fad9f4cb57a4066"/>
    <p:sldId xmlns:r="http://schemas.openxmlformats.org/officeDocument/2006/relationships" id="262" r:id="R497c50061aa7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c1ca1b11b4bf0" /><Relationship Type="http://schemas.openxmlformats.org/officeDocument/2006/relationships/slide" Target="/ppt/slides/slide1.xml" Id="Rfe4985607e004146" /><Relationship Type="http://schemas.openxmlformats.org/officeDocument/2006/relationships/slide" Target="/ppt/slides/slide2.xml" Id="R257b8395afc5467b" /><Relationship Type="http://schemas.openxmlformats.org/officeDocument/2006/relationships/slide" Target="/ppt/slides/slide3.xml" Id="R58eba3264632409f" /><Relationship Type="http://schemas.openxmlformats.org/officeDocument/2006/relationships/slide" Target="/ppt/slides/slide4.xml" Id="Rb42b04180b8e447a" /><Relationship Type="http://schemas.openxmlformats.org/officeDocument/2006/relationships/slide" Target="/ppt/slides/slide5.xml" Id="R608a447d147141a7" /><Relationship Type="http://schemas.openxmlformats.org/officeDocument/2006/relationships/slide" Target="/ppt/slides/slide6.xml" Id="R1fad9f4cb57a4066" /><Relationship Type="http://schemas.openxmlformats.org/officeDocument/2006/relationships/slide" Target="/ppt/slides/slide7.xml" Id="R497c50061aa7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bd9d1c231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2307a5e994dd7" /><Relationship Type="http://schemas.openxmlformats.org/officeDocument/2006/relationships/theme" Target="/ppt/slideMasters/theme/theme1.xml" Id="Rfa2adcb1ec12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2307a5e99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b5a49b486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2e9355220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7a103b24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6c47b2b0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9dd4abaa8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ba6c53e5d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c43d8767f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GROUNDWORKS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GROUNDWORKS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GROUNDWORKS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GROUNDWORKS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GROUNDWORKS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GROUNDWORKS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1 519 991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5 121 109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GROUNDWORKS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TORODD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GROUNDWORKS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Bjellandsvegen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926 129 007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GROUNDWORKS HOLDING AS</a:t>
            </a:r>
          </a:p>
        </p:txBody>
      </p:sp>
    </p:spTree>
  </p:cSld>
  <p:clrMapOvr>
    <a:masterClrMapping xmlns:a="http://schemas.openxmlformats.org/drawingml/2006/main"/>
  </p:clrMapOvr>
</p:sld>
</file>