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8d4296953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383b3a8e04f2f"/>
  </p:sldMasterIdLst>
  <p:sldIdLst>
    <p:sldId xmlns:r="http://schemas.openxmlformats.org/officeDocument/2006/relationships" id="256" r:id="R8a0a328451794569"/>
    <p:sldId xmlns:r="http://schemas.openxmlformats.org/officeDocument/2006/relationships" id="257" r:id="Rc327a3ee52c74ced"/>
    <p:sldId xmlns:r="http://schemas.openxmlformats.org/officeDocument/2006/relationships" id="258" r:id="Rd67188c4e5144ef6"/>
    <p:sldId xmlns:r="http://schemas.openxmlformats.org/officeDocument/2006/relationships" id="259" r:id="R57d9f1cce63e4434"/>
    <p:sldId xmlns:r="http://schemas.openxmlformats.org/officeDocument/2006/relationships" id="260" r:id="R0e4dc92be3bf42fd"/>
    <p:sldId xmlns:r="http://schemas.openxmlformats.org/officeDocument/2006/relationships" id="261" r:id="R7d8df532e3b7487a"/>
    <p:sldId xmlns:r="http://schemas.openxmlformats.org/officeDocument/2006/relationships" id="262" r:id="Rd5cc2f06a011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383b3a8e04f2f" /><Relationship Type="http://schemas.openxmlformats.org/officeDocument/2006/relationships/slide" Target="/ppt/slides/slide1.xml" Id="R8a0a328451794569" /><Relationship Type="http://schemas.openxmlformats.org/officeDocument/2006/relationships/slide" Target="/ppt/slides/slide2.xml" Id="Rc327a3ee52c74ced" /><Relationship Type="http://schemas.openxmlformats.org/officeDocument/2006/relationships/slide" Target="/ppt/slides/slide3.xml" Id="Rd67188c4e5144ef6" /><Relationship Type="http://schemas.openxmlformats.org/officeDocument/2006/relationships/slide" Target="/ppt/slides/slide4.xml" Id="R57d9f1cce63e4434" /><Relationship Type="http://schemas.openxmlformats.org/officeDocument/2006/relationships/slide" Target="/ppt/slides/slide5.xml" Id="R0e4dc92be3bf42fd" /><Relationship Type="http://schemas.openxmlformats.org/officeDocument/2006/relationships/slide" Target="/ppt/slides/slide6.xml" Id="R7d8df532e3b7487a" /><Relationship Type="http://schemas.openxmlformats.org/officeDocument/2006/relationships/slide" Target="/ppt/slides/slide7.xml" Id="Rd5cc2f06a011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342d84f16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ecdd196df43a1" /><Relationship Type="http://schemas.openxmlformats.org/officeDocument/2006/relationships/theme" Target="/ppt/slideMasters/theme/theme1.xml" Id="Ra28f358f6c42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ecdd196df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d4b14fd6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adc8c4ce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a9d6e8d2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8b206771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f1434bb26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c1ab18cf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e9a725a35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ERWI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AUGUST DOMAAS WIDTH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926 130 358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ERWI AS</a:t>
            </a:r>
          </a:p>
        </p:txBody>
      </p:sp>
    </p:spTree>
  </p:cSld>
  <p:clrMapOvr>
    <a:masterClrMapping xmlns:a="http://schemas.openxmlformats.org/drawingml/2006/main"/>
  </p:clrMapOvr>
</p:sld>
</file>