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8e74bb908740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33af6a3dce4483"/>
  </p:sldMasterIdLst>
  <p:sldIdLst>
    <p:sldId xmlns:r="http://schemas.openxmlformats.org/officeDocument/2006/relationships" id="256" r:id="R9db6a4a018634f22"/>
    <p:sldId xmlns:r="http://schemas.openxmlformats.org/officeDocument/2006/relationships" id="257" r:id="Rdc7849700f9e4090"/>
    <p:sldId xmlns:r="http://schemas.openxmlformats.org/officeDocument/2006/relationships" id="258" r:id="R3977d06188224b95"/>
    <p:sldId xmlns:r="http://schemas.openxmlformats.org/officeDocument/2006/relationships" id="259" r:id="Rfce9a0bab9e64efa"/>
    <p:sldId xmlns:r="http://schemas.openxmlformats.org/officeDocument/2006/relationships" id="260" r:id="R33c08882ae8747ec"/>
    <p:sldId xmlns:r="http://schemas.openxmlformats.org/officeDocument/2006/relationships" id="261" r:id="R97734498a1e245cf"/>
    <p:sldId xmlns:r="http://schemas.openxmlformats.org/officeDocument/2006/relationships" id="262" r:id="R3598a863ee824b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3af6a3dce4483" /><Relationship Type="http://schemas.openxmlformats.org/officeDocument/2006/relationships/slide" Target="/ppt/slides/slide1.xml" Id="R9db6a4a018634f22" /><Relationship Type="http://schemas.openxmlformats.org/officeDocument/2006/relationships/slide" Target="/ppt/slides/slide2.xml" Id="Rdc7849700f9e4090" /><Relationship Type="http://schemas.openxmlformats.org/officeDocument/2006/relationships/slide" Target="/ppt/slides/slide3.xml" Id="R3977d06188224b95" /><Relationship Type="http://schemas.openxmlformats.org/officeDocument/2006/relationships/slide" Target="/ppt/slides/slide4.xml" Id="Rfce9a0bab9e64efa" /><Relationship Type="http://schemas.openxmlformats.org/officeDocument/2006/relationships/slide" Target="/ppt/slides/slide5.xml" Id="R33c08882ae8747ec" /><Relationship Type="http://schemas.openxmlformats.org/officeDocument/2006/relationships/slide" Target="/ppt/slides/slide6.xml" Id="R97734498a1e245cf" /><Relationship Type="http://schemas.openxmlformats.org/officeDocument/2006/relationships/slide" Target="/ppt/slides/slide7.xml" Id="R3598a863ee824b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af0bafec94d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7e0b6bb094f0f" /><Relationship Type="http://schemas.openxmlformats.org/officeDocument/2006/relationships/theme" Target="/ppt/slideMasters/theme/theme1.xml" Id="R80471b8a915943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27e0b6bb094f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302f8432146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73d6dff5c43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0dc3f836a4d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ae48fc94c4e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594f86b1049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7418b95bf41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f9c60ead040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MARWI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MARWI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MARWI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MARWI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MARWI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MARWI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1 177 856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MARWI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DOMAAS WIDTH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MARWI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926 130 374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MARWI AS</a:t>
            </a:r>
          </a:p>
        </p:txBody>
      </p:sp>
    </p:spTree>
  </p:cSld>
  <p:clrMapOvr>
    <a:masterClrMapping xmlns:a="http://schemas.openxmlformats.org/drawingml/2006/main"/>
  </p:clrMapOvr>
</p:sld>
</file>